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3" r:id="rId8"/>
    <p:sldId id="264" r:id="rId9"/>
    <p:sldId id="271" r:id="rId10"/>
    <p:sldId id="272" r:id="rId11"/>
    <p:sldId id="273" r:id="rId12"/>
    <p:sldId id="274" r:id="rId13"/>
    <p:sldId id="265" r:id="rId14"/>
    <p:sldId id="266" r:id="rId15"/>
    <p:sldId id="267" r:id="rId16"/>
    <p:sldId id="269" r:id="rId1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118385-C9F9-4544-859B-1F1DEF9931DC}" type="datetimeFigureOut">
              <a:rPr lang="ru-RU" smtClean="0"/>
              <a:t>03.12.2023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72552-6372-4BB3-8D27-8F247420F96D}" type="slidenum">
              <a:rPr lang="ru-RU" smtClean="0"/>
              <a:t>‹#›</a:t>
            </a:fld>
            <a:endParaRPr lang="ru-RU"/>
          </a:p>
        </p:txBody>
      </p:sp>
    </p:spTree>
    <p:extLst>
      <p:ext uri="{BB962C8B-B14F-4D97-AF65-F5344CB8AC3E}">
        <p14:creationId xmlns:p14="http://schemas.microsoft.com/office/powerpoint/2010/main" val="1147034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15272552-6372-4BB3-8D27-8F247420F96D}" type="slidenum">
              <a:rPr lang="ru-RU" smtClean="0"/>
              <a:t>5</a:t>
            </a:fld>
            <a:endParaRPr lang="ru-RU"/>
          </a:p>
        </p:txBody>
      </p:sp>
    </p:spTree>
    <p:extLst>
      <p:ext uri="{BB962C8B-B14F-4D97-AF65-F5344CB8AC3E}">
        <p14:creationId xmlns:p14="http://schemas.microsoft.com/office/powerpoint/2010/main" val="28537702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6B8A4C6-86A1-5033-BAA5-9D2D50526A3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C85030AC-5474-69A2-3734-3B877FFB43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F1F176A6-6DA8-F5E0-3F56-E2523D22113C}"/>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3BC5C4BB-839D-EDBC-868B-4825CE4A950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BB0EF1A-338A-B2B4-0CA2-EC20DCC76E1B}"/>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11400891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08C0858-A69A-DC41-B324-19B28AA17F16}"/>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2DFCA1A4-AE09-8D24-1A84-32429CC496DB}"/>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8E6C8D1-0A5A-D245-CEF9-11706EA7A441}"/>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7482272A-F1B7-4F4C-F767-8897E4774C1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35EC641-299A-102B-DD4E-8757E6088C4F}"/>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403037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D089FE58-3A4C-931B-EC9B-0FF8CA85B4E0}"/>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86B03C0A-DE9B-353D-3F50-0FB37E067DE0}"/>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86F4791-F839-B9A3-F69B-E3F46E5D8738}"/>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95C1572B-4F4F-D0B1-6853-6AC43EE44D3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86B45B2-0287-35A2-0BE9-385AC3305FAF}"/>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3911715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DBC04-F494-CF02-16D9-90911D47FDA5}"/>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0DF59F2E-4BAC-C300-A143-24EC29BE0DE7}"/>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ADA76411-9D3E-05E1-4F58-24795D8D2517}"/>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51578606-6A25-6785-4B87-754E199FA55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F5D673E-6BB5-E745-92FA-05A6A061B1DE}"/>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2403305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38B3999-1AF0-6DCD-92A7-6E00498111BC}"/>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863E4D45-9584-63B2-E18D-D5F3EA4266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ED6F8C6-C622-56DA-33DA-BA6B29D36786}"/>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715ED4C9-7AE0-A618-DF79-4CEF9D7A11C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1B3902DB-60E9-1765-A45E-68BB18D3B268}"/>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4173352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47B0F32-BCEC-286D-3841-F9FBF01C6AC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B587CF91-484E-6C32-5D3F-FF930DE64C6A}"/>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80862701-7F4F-0DC7-AC21-FFBA130E7B79}"/>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16351987-963A-9646-FD4D-3436317309ED}"/>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6" name="Нижний колонтитул 5">
            <a:extLst>
              <a:ext uri="{FF2B5EF4-FFF2-40B4-BE49-F238E27FC236}">
                <a16:creationId xmlns:a16="http://schemas.microsoft.com/office/drawing/2014/main" id="{F3A41277-1F24-F22A-03F5-32249AA9FF6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6F231F7-AA32-3451-1BAC-9EFA973EC51B}"/>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2193637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8ED3FB-FC34-31D6-4B11-AEB9533321FB}"/>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16432034-1C00-0F52-B850-458747C7BD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A6AA5C3F-C66C-FE77-0925-C073E58455F3}"/>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AED2731-479B-6602-03D4-BF6B450840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A68AB874-1AE0-F7E2-5FB9-F8911F922DAE}"/>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48B48365-3B12-0136-B216-84C5FDC40CC0}"/>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8" name="Нижний колонтитул 7">
            <a:extLst>
              <a:ext uri="{FF2B5EF4-FFF2-40B4-BE49-F238E27FC236}">
                <a16:creationId xmlns:a16="http://schemas.microsoft.com/office/drawing/2014/main" id="{36A0436E-39D7-25E8-E512-AF747F1AEE23}"/>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21CEA39E-093B-D50B-BAC7-9AE2EE3788B6}"/>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3683753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6A8D8FA-5CD1-6778-CAC8-E6720F51F8DE}"/>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AF4DA8F-F96C-7935-70AD-F918965661F8}"/>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4" name="Нижний колонтитул 3">
            <a:extLst>
              <a:ext uri="{FF2B5EF4-FFF2-40B4-BE49-F238E27FC236}">
                <a16:creationId xmlns:a16="http://schemas.microsoft.com/office/drawing/2014/main" id="{2EB80078-B215-DEFB-0823-6FA06C40E12E}"/>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98DE1C3B-5070-3464-A287-CD2ED95BB354}"/>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428368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A65EB947-80B8-2C2D-AC09-E2511C44677F}"/>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3" name="Нижний колонтитул 2">
            <a:extLst>
              <a:ext uri="{FF2B5EF4-FFF2-40B4-BE49-F238E27FC236}">
                <a16:creationId xmlns:a16="http://schemas.microsoft.com/office/drawing/2014/main" id="{E714E502-71AA-FD1C-CB2D-A33ECB593838}"/>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3AF61E1E-F921-1ED9-24D7-AB85E83E1125}"/>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658471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BCBCB90-B4A7-6D8F-685D-00478D7E16A6}"/>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7D50C4AA-FFF6-833F-242C-4B128E21B4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E24DBD29-3401-581B-D42D-DFF095BE74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762423F6-9034-3B9F-1D6A-20CF6699622B}"/>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6" name="Нижний колонтитул 5">
            <a:extLst>
              <a:ext uri="{FF2B5EF4-FFF2-40B4-BE49-F238E27FC236}">
                <a16:creationId xmlns:a16="http://schemas.microsoft.com/office/drawing/2014/main" id="{823A44C5-F2B5-259D-8E27-C80E04B0488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FF1535D-AAB1-FE83-B75C-6F4E766247E3}"/>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9997690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408FA44-73F4-81A0-9F1D-E2F859D651F9}"/>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3E59B7AF-77F4-B14F-DC92-A5F69F645E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9D381538-B98C-A5A0-E439-0B6DC7380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2737CC8-C1B2-3B46-5EBB-875B6B7582CD}"/>
              </a:ext>
            </a:extLst>
          </p:cNvPr>
          <p:cNvSpPr>
            <a:spLocks noGrp="1"/>
          </p:cNvSpPr>
          <p:nvPr>
            <p:ph type="dt" sz="half" idx="10"/>
          </p:nvPr>
        </p:nvSpPr>
        <p:spPr/>
        <p:txBody>
          <a:bodyPr/>
          <a:lstStyle/>
          <a:p>
            <a:fld id="{6350E024-92FF-4587-85C5-04C0A193ABCE}" type="datetimeFigureOut">
              <a:rPr lang="ru-RU" smtClean="0"/>
              <a:t>03.12.2023</a:t>
            </a:fld>
            <a:endParaRPr lang="ru-RU"/>
          </a:p>
        </p:txBody>
      </p:sp>
      <p:sp>
        <p:nvSpPr>
          <p:cNvPr id="6" name="Нижний колонтитул 5">
            <a:extLst>
              <a:ext uri="{FF2B5EF4-FFF2-40B4-BE49-F238E27FC236}">
                <a16:creationId xmlns:a16="http://schemas.microsoft.com/office/drawing/2014/main" id="{F70A027C-9A79-D1DC-0E22-AAABEDD66F0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5BF3F4D-8F93-BAC6-89E8-DBA6AE723696}"/>
              </a:ext>
            </a:extLst>
          </p:cNvPr>
          <p:cNvSpPr>
            <a:spLocks noGrp="1"/>
          </p:cNvSpPr>
          <p:nvPr>
            <p:ph type="sldNum" sz="quarter" idx="12"/>
          </p:nvPr>
        </p:nvSpPr>
        <p:spPr/>
        <p:txBody>
          <a:bodyPr/>
          <a:lstStyle/>
          <a:p>
            <a:fld id="{68577CEA-EA04-40CD-9868-3D9642D73F25}" type="slidenum">
              <a:rPr lang="ru-RU" smtClean="0"/>
              <a:t>‹#›</a:t>
            </a:fld>
            <a:endParaRPr lang="ru-RU"/>
          </a:p>
        </p:txBody>
      </p:sp>
    </p:spTree>
    <p:extLst>
      <p:ext uri="{BB962C8B-B14F-4D97-AF65-F5344CB8AC3E}">
        <p14:creationId xmlns:p14="http://schemas.microsoft.com/office/powerpoint/2010/main" val="853952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4E72B2F-D2EC-587A-687F-355E6CA89F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D287FE68-BAFD-5D4F-34A8-550C957E2E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1288909-D127-ED15-6461-749839EC71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50E024-92FF-4587-85C5-04C0A193ABCE}" type="datetimeFigureOut">
              <a:rPr lang="ru-RU" smtClean="0"/>
              <a:t>03.12.2023</a:t>
            </a:fld>
            <a:endParaRPr lang="ru-RU"/>
          </a:p>
        </p:txBody>
      </p:sp>
      <p:sp>
        <p:nvSpPr>
          <p:cNvPr id="5" name="Нижний колонтитул 4">
            <a:extLst>
              <a:ext uri="{FF2B5EF4-FFF2-40B4-BE49-F238E27FC236}">
                <a16:creationId xmlns:a16="http://schemas.microsoft.com/office/drawing/2014/main" id="{1F63FE37-FFDD-1468-EF97-0416B23FAC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F7498F10-5513-237D-2DC0-2903D8AD87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577CEA-EA04-40CD-9868-3D9642D73F25}" type="slidenum">
              <a:rPr lang="ru-RU" smtClean="0"/>
              <a:t>‹#›</a:t>
            </a:fld>
            <a:endParaRPr lang="ru-RU"/>
          </a:p>
        </p:txBody>
      </p:sp>
    </p:spTree>
    <p:extLst>
      <p:ext uri="{BB962C8B-B14F-4D97-AF65-F5344CB8AC3E}">
        <p14:creationId xmlns:p14="http://schemas.microsoft.com/office/powerpoint/2010/main" val="374794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3B2A3945-872A-577E-D180-CC1491AE15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7393" y="3340510"/>
            <a:ext cx="7197213" cy="378186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 name="Заголовок 1">
            <a:extLst>
              <a:ext uri="{FF2B5EF4-FFF2-40B4-BE49-F238E27FC236}">
                <a16:creationId xmlns:a16="http://schemas.microsoft.com/office/drawing/2014/main" id="{0698506B-8106-9C04-13A3-7ED90CE41417}"/>
              </a:ext>
            </a:extLst>
          </p:cNvPr>
          <p:cNvSpPr>
            <a:spLocks noGrp="1"/>
          </p:cNvSpPr>
          <p:nvPr>
            <p:ph type="ctrTitle"/>
          </p:nvPr>
        </p:nvSpPr>
        <p:spPr>
          <a:xfrm>
            <a:off x="1524000" y="-134459"/>
            <a:ext cx="9144000" cy="2387600"/>
          </a:xfrm>
        </p:spPr>
        <p:txBody>
          <a:bodyPr>
            <a:normAutofit/>
          </a:bodyPr>
          <a:lstStyle/>
          <a:p>
            <a:r>
              <a:rPr lang="en-US" altLang="ru-RU" sz="6000" dirty="0" err="1">
                <a:solidFill>
                  <a:srgbClr val="562B71"/>
                </a:solidFill>
              </a:rPr>
              <a:t>Операционная</a:t>
            </a:r>
            <a:r>
              <a:rPr lang="en-US" altLang="ru-RU" sz="6000" dirty="0">
                <a:solidFill>
                  <a:srgbClr val="562B71"/>
                </a:solidFill>
              </a:rPr>
              <a:t> </a:t>
            </a:r>
            <a:r>
              <a:rPr lang="en-US" altLang="ru-RU" sz="6000" dirty="0" err="1">
                <a:solidFill>
                  <a:srgbClr val="562B71"/>
                </a:solidFill>
              </a:rPr>
              <a:t>система</a:t>
            </a:r>
            <a:r>
              <a:rPr lang="en-US" altLang="ru-RU" sz="6000" dirty="0">
                <a:solidFill>
                  <a:srgbClr val="562B71"/>
                </a:solidFill>
              </a:rPr>
              <a:t> MacOS</a:t>
            </a:r>
            <a:endParaRPr lang="ru-RU" dirty="0"/>
          </a:p>
        </p:txBody>
      </p:sp>
      <p:sp>
        <p:nvSpPr>
          <p:cNvPr id="3" name="Подзаголовок 2">
            <a:extLst>
              <a:ext uri="{FF2B5EF4-FFF2-40B4-BE49-F238E27FC236}">
                <a16:creationId xmlns:a16="http://schemas.microsoft.com/office/drawing/2014/main" id="{6AABBB0F-547E-50E2-7CA0-3896AA3F4BD3}"/>
              </a:ext>
            </a:extLst>
          </p:cNvPr>
          <p:cNvSpPr>
            <a:spLocks noGrp="1"/>
          </p:cNvSpPr>
          <p:nvPr>
            <p:ph type="subTitle" idx="1"/>
          </p:nvPr>
        </p:nvSpPr>
        <p:spPr>
          <a:xfrm>
            <a:off x="1523999" y="2401308"/>
            <a:ext cx="9144000" cy="1655762"/>
          </a:xfrm>
        </p:spPr>
        <p:txBody>
          <a:bodyPr/>
          <a:lstStyle/>
          <a:p>
            <a:r>
              <a:rPr lang="ru-RU" altLang="ru-RU" sz="2400" dirty="0">
                <a:solidFill>
                  <a:srgbClr val="562B71"/>
                </a:solidFill>
              </a:rPr>
              <a:t>Вакуленчик Владислав</a:t>
            </a:r>
            <a:r>
              <a:rPr lang="en-US" altLang="ru-RU" sz="2400" dirty="0">
                <a:solidFill>
                  <a:srgbClr val="562B71"/>
                </a:solidFill>
              </a:rPr>
              <a:t> </a:t>
            </a:r>
            <a:r>
              <a:rPr lang="ru-RU" altLang="ru-RU" dirty="0" err="1">
                <a:solidFill>
                  <a:srgbClr val="562B71"/>
                </a:solidFill>
              </a:rPr>
              <a:t>ИСиТ</a:t>
            </a:r>
            <a:r>
              <a:rPr lang="ru-RU" altLang="ru-RU" dirty="0">
                <a:solidFill>
                  <a:srgbClr val="562B71"/>
                </a:solidFill>
              </a:rPr>
              <a:t> 3-1</a:t>
            </a:r>
            <a:endParaRPr lang="ru-RU" altLang="ru-RU" sz="2400" dirty="0">
              <a:solidFill>
                <a:srgbClr val="562B71"/>
              </a:solidFill>
            </a:endParaRPr>
          </a:p>
        </p:txBody>
      </p:sp>
    </p:spTree>
    <p:extLst>
      <p:ext uri="{BB962C8B-B14F-4D97-AF65-F5344CB8AC3E}">
        <p14:creationId xmlns:p14="http://schemas.microsoft.com/office/powerpoint/2010/main" val="1010206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a:extLst>
              <a:ext uri="{FF2B5EF4-FFF2-40B4-BE49-F238E27FC236}">
                <a16:creationId xmlns:a16="http://schemas.microsoft.com/office/drawing/2014/main" id="{E8687543-25C0-F5B1-479B-6E9772F8C150}"/>
              </a:ext>
            </a:extLst>
          </p:cNvPr>
          <p:cNvPicPr>
            <a:picLocks noChangeAspect="1"/>
          </p:cNvPicPr>
          <p:nvPr/>
        </p:nvPicPr>
        <p:blipFill>
          <a:blip r:embed="rId2"/>
          <a:stretch>
            <a:fillRect/>
          </a:stretch>
        </p:blipFill>
        <p:spPr>
          <a:xfrm>
            <a:off x="221756" y="2536723"/>
            <a:ext cx="5935831" cy="3419166"/>
          </a:xfrm>
          <a:prstGeom prst="rect">
            <a:avLst/>
          </a:prstGeom>
        </p:spPr>
      </p:pic>
      <p:sp>
        <p:nvSpPr>
          <p:cNvPr id="2" name="Заголовок 1">
            <a:extLst>
              <a:ext uri="{FF2B5EF4-FFF2-40B4-BE49-F238E27FC236}">
                <a16:creationId xmlns:a16="http://schemas.microsoft.com/office/drawing/2014/main" id="{8B2850A3-04E2-0987-1F75-B52945033A5C}"/>
              </a:ext>
            </a:extLst>
          </p:cNvPr>
          <p:cNvSpPr>
            <a:spLocks noGrp="1"/>
          </p:cNvSpPr>
          <p:nvPr>
            <p:ph type="title"/>
          </p:nvPr>
        </p:nvSpPr>
        <p:spPr>
          <a:xfrm>
            <a:off x="838200" y="909229"/>
            <a:ext cx="10515600" cy="1325563"/>
          </a:xfrm>
        </p:spPr>
        <p:txBody>
          <a:bodyPr/>
          <a:lstStyle/>
          <a:p>
            <a:r>
              <a:rPr lang="ru-RU" b="1" dirty="0" err="1">
                <a:solidFill>
                  <a:srgbClr val="562B71"/>
                </a:solidFill>
              </a:rPr>
              <a:t>Xcode</a:t>
            </a:r>
            <a:r>
              <a:rPr lang="ru-RU" b="1" dirty="0">
                <a:solidFill>
                  <a:srgbClr val="562B71"/>
                </a:solidFill>
              </a:rPr>
              <a:t> и Swift</a:t>
            </a:r>
          </a:p>
        </p:txBody>
      </p:sp>
      <p:pic>
        <p:nvPicPr>
          <p:cNvPr id="9" name="Рисунок 8">
            <a:extLst>
              <a:ext uri="{FF2B5EF4-FFF2-40B4-BE49-F238E27FC236}">
                <a16:creationId xmlns:a16="http://schemas.microsoft.com/office/drawing/2014/main" id="{A89E3D2F-32E4-8859-A229-06F227EEF9D2}"/>
              </a:ext>
            </a:extLst>
          </p:cNvPr>
          <p:cNvPicPr>
            <a:picLocks noChangeAspect="1"/>
          </p:cNvPicPr>
          <p:nvPr/>
        </p:nvPicPr>
        <p:blipFill>
          <a:blip r:embed="rId3"/>
          <a:stretch>
            <a:fillRect/>
          </a:stretch>
        </p:blipFill>
        <p:spPr>
          <a:xfrm>
            <a:off x="5938683" y="902111"/>
            <a:ext cx="6031561" cy="3426284"/>
          </a:xfrm>
          <a:prstGeom prst="rect">
            <a:avLst/>
          </a:prstGeom>
        </p:spPr>
      </p:pic>
    </p:spTree>
    <p:extLst>
      <p:ext uri="{BB962C8B-B14F-4D97-AF65-F5344CB8AC3E}">
        <p14:creationId xmlns:p14="http://schemas.microsoft.com/office/powerpoint/2010/main" val="1826020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B8B7FA3-C9BA-35C2-4900-8D5CF012DCC2}"/>
              </a:ext>
            </a:extLst>
          </p:cNvPr>
          <p:cNvSpPr>
            <a:spLocks noGrp="1"/>
          </p:cNvSpPr>
          <p:nvPr>
            <p:ph type="title"/>
          </p:nvPr>
        </p:nvSpPr>
        <p:spPr>
          <a:xfrm>
            <a:off x="739878" y="585510"/>
            <a:ext cx="10515600" cy="1325563"/>
          </a:xfrm>
        </p:spPr>
        <p:txBody>
          <a:bodyPr>
            <a:normAutofit/>
          </a:bodyPr>
          <a:lstStyle/>
          <a:p>
            <a:r>
              <a:rPr lang="ru-RU" sz="3600" b="1" dirty="0">
                <a:solidFill>
                  <a:srgbClr val="562B71"/>
                </a:solidFill>
              </a:rPr>
              <a:t>Установка и обновление программ</a:t>
            </a:r>
            <a:r>
              <a:rPr lang="en-US" sz="3600" b="1" dirty="0">
                <a:solidFill>
                  <a:srgbClr val="562B71"/>
                </a:solidFill>
              </a:rPr>
              <a:t> </a:t>
            </a:r>
            <a:r>
              <a:rPr lang="ru-RU" sz="3600" b="1" dirty="0">
                <a:solidFill>
                  <a:srgbClr val="562B71"/>
                </a:solidFill>
              </a:rPr>
              <a:t>через </a:t>
            </a:r>
            <a:r>
              <a:rPr lang="en-US" sz="3600" b="1" dirty="0">
                <a:solidFill>
                  <a:srgbClr val="562B71"/>
                </a:solidFill>
              </a:rPr>
              <a:t>AppStore </a:t>
            </a:r>
            <a:r>
              <a:rPr lang="ru-RU" sz="3600" b="1" dirty="0">
                <a:solidFill>
                  <a:srgbClr val="562B71"/>
                </a:solidFill>
              </a:rPr>
              <a:t>и </a:t>
            </a:r>
            <a:r>
              <a:rPr lang="en-US" sz="3600" b="1" dirty="0">
                <a:solidFill>
                  <a:srgbClr val="562B71"/>
                </a:solidFill>
              </a:rPr>
              <a:t>Homebrew</a:t>
            </a:r>
            <a:endParaRPr lang="ru-RU" sz="3600" b="1" dirty="0">
              <a:solidFill>
                <a:srgbClr val="562B71"/>
              </a:solidFill>
            </a:endParaRPr>
          </a:p>
        </p:txBody>
      </p:sp>
      <p:pic>
        <p:nvPicPr>
          <p:cNvPr id="7" name="Рисунок 6">
            <a:extLst>
              <a:ext uri="{FF2B5EF4-FFF2-40B4-BE49-F238E27FC236}">
                <a16:creationId xmlns:a16="http://schemas.microsoft.com/office/drawing/2014/main" id="{F48A9BD0-3B61-73D1-EFE3-61D2444AD424}"/>
              </a:ext>
            </a:extLst>
          </p:cNvPr>
          <p:cNvPicPr>
            <a:picLocks noChangeAspect="1"/>
          </p:cNvPicPr>
          <p:nvPr/>
        </p:nvPicPr>
        <p:blipFill>
          <a:blip r:embed="rId2"/>
          <a:stretch>
            <a:fillRect/>
          </a:stretch>
        </p:blipFill>
        <p:spPr>
          <a:xfrm>
            <a:off x="599766" y="2215032"/>
            <a:ext cx="6639813" cy="4277843"/>
          </a:xfrm>
          <a:prstGeom prst="rect">
            <a:avLst/>
          </a:prstGeom>
        </p:spPr>
      </p:pic>
      <p:pic>
        <p:nvPicPr>
          <p:cNvPr id="9" name="Рисунок 8">
            <a:extLst>
              <a:ext uri="{FF2B5EF4-FFF2-40B4-BE49-F238E27FC236}">
                <a16:creationId xmlns:a16="http://schemas.microsoft.com/office/drawing/2014/main" id="{342E7D7F-DFBA-ACFA-3AFA-39465AA0CDEC}"/>
              </a:ext>
            </a:extLst>
          </p:cNvPr>
          <p:cNvPicPr>
            <a:picLocks noChangeAspect="1"/>
          </p:cNvPicPr>
          <p:nvPr/>
        </p:nvPicPr>
        <p:blipFill>
          <a:blip r:embed="rId3"/>
          <a:stretch>
            <a:fillRect/>
          </a:stretch>
        </p:blipFill>
        <p:spPr>
          <a:xfrm>
            <a:off x="6691987" y="1911073"/>
            <a:ext cx="5575752" cy="3035854"/>
          </a:xfrm>
          <a:prstGeom prst="rect">
            <a:avLst/>
          </a:prstGeom>
        </p:spPr>
      </p:pic>
    </p:spTree>
    <p:extLst>
      <p:ext uri="{BB962C8B-B14F-4D97-AF65-F5344CB8AC3E}">
        <p14:creationId xmlns:p14="http://schemas.microsoft.com/office/powerpoint/2010/main" val="441503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052A287-1B51-BAA5-98D3-1C8E4A351A78}"/>
              </a:ext>
            </a:extLst>
          </p:cNvPr>
          <p:cNvSpPr>
            <a:spLocks noGrp="1"/>
          </p:cNvSpPr>
          <p:nvPr>
            <p:ph type="title"/>
          </p:nvPr>
        </p:nvSpPr>
        <p:spPr/>
        <p:txBody>
          <a:bodyPr/>
          <a:lstStyle/>
          <a:p>
            <a:r>
              <a:rPr lang="ru-RU" b="1" dirty="0">
                <a:solidFill>
                  <a:srgbClr val="562B71"/>
                </a:solidFill>
              </a:rPr>
              <a:t>Ограниченная совместимость с аппаратным обеспечением</a:t>
            </a:r>
          </a:p>
        </p:txBody>
      </p:sp>
      <p:sp>
        <p:nvSpPr>
          <p:cNvPr id="3" name="Объект 2">
            <a:extLst>
              <a:ext uri="{FF2B5EF4-FFF2-40B4-BE49-F238E27FC236}">
                <a16:creationId xmlns:a16="http://schemas.microsoft.com/office/drawing/2014/main" id="{A78DCD11-2883-9F55-10B1-107AA7BD6132}"/>
              </a:ext>
            </a:extLst>
          </p:cNvPr>
          <p:cNvSpPr>
            <a:spLocks noGrp="1"/>
          </p:cNvSpPr>
          <p:nvPr>
            <p:ph idx="1"/>
          </p:nvPr>
        </p:nvSpPr>
        <p:spPr/>
        <p:txBody>
          <a:bodyPr>
            <a:normAutofit/>
          </a:bodyPr>
          <a:lstStyle/>
          <a:p>
            <a:r>
              <a:rPr lang="ru-RU" dirty="0" err="1">
                <a:solidFill>
                  <a:srgbClr val="374151"/>
                </a:solidFill>
                <a:effectLst/>
                <a:latin typeface="Segoe UI" panose="020B0502040204020203" pitchFamily="34" charset="0"/>
                <a:ea typeface="Times New Roman" panose="02020603050405020304" pitchFamily="18" charset="0"/>
                <a:cs typeface="Times New Roman" panose="02020603050405020304" pitchFamily="18" charset="0"/>
              </a:rPr>
              <a:t>macOS</a:t>
            </a:r>
            <a:r>
              <a:rPr lang="ru-RU" dirty="0">
                <a:solidFill>
                  <a:srgbClr val="374151"/>
                </a:solidFill>
                <a:effectLst/>
                <a:latin typeface="Segoe UI" panose="020B0502040204020203" pitchFamily="34" charset="0"/>
                <a:ea typeface="Times New Roman" panose="02020603050405020304" pitchFamily="18" charset="0"/>
                <a:cs typeface="Times New Roman" panose="02020603050405020304" pitchFamily="18" charset="0"/>
              </a:rPr>
              <a:t> ограничена аппаратным обеспечением, производимым Apple. Это означает, что разработчики могут ориентироваться на конкретные конфигурации Mac, что облегчает тестирование и оптимизацию приложений.</a:t>
            </a:r>
            <a:endParaRPr lang="en-US" dirty="0">
              <a:solidFill>
                <a:srgbClr val="374151"/>
              </a:solidFill>
              <a:effectLst/>
              <a:latin typeface="Segoe UI" panose="020B0502040204020203" pitchFamily="34" charset="0"/>
              <a:ea typeface="Times New Roman" panose="02020603050405020304" pitchFamily="18" charset="0"/>
              <a:cs typeface="Times New Roman" panose="02020603050405020304" pitchFamily="18" charset="0"/>
            </a:endParaRPr>
          </a:p>
          <a:p>
            <a:r>
              <a:rPr lang="ru-RU" dirty="0">
                <a:solidFill>
                  <a:srgbClr val="374151"/>
                </a:solidFill>
                <a:effectLst/>
                <a:latin typeface="Segoe UI" panose="020B0502040204020203" pitchFamily="34" charset="0"/>
                <a:ea typeface="Times New Roman" panose="02020603050405020304" pitchFamily="18" charset="0"/>
                <a:cs typeface="Times New Roman" panose="02020603050405020304" pitchFamily="18" charset="0"/>
              </a:rPr>
              <a:t>Windows существует на широком спектре устройств от различных производителей, что означает более широкую совместимость с разными конфигурациями.</a:t>
            </a:r>
            <a:endParaRPr lang="ru-RU" dirty="0">
              <a:solidFill>
                <a:srgbClr val="374151"/>
              </a:solidFill>
              <a:effectLst/>
              <a:latin typeface="Verdana" panose="020B0604030504040204" pitchFamily="34" charset="0"/>
              <a:ea typeface="Times New Roman" panose="02020603050405020304" pitchFamily="18" charset="0"/>
              <a:cs typeface="Times New Roman" panose="02020603050405020304" pitchFamily="18" charset="0"/>
            </a:endParaRPr>
          </a:p>
          <a:p>
            <a:endParaRPr lang="ru-RU" dirty="0">
              <a:solidFill>
                <a:srgbClr val="374151"/>
              </a:solidFill>
              <a:effectLst/>
              <a:latin typeface="Verdana" panose="020B0604030504040204" pitchFamily="34" charset="0"/>
              <a:ea typeface="Times New Roman" panose="02020603050405020304" pitchFamily="18" charset="0"/>
              <a:cs typeface="Times New Roman" panose="02020603050405020304" pitchFamily="18" charset="0"/>
            </a:endParaRPr>
          </a:p>
          <a:p>
            <a:endParaRPr lang="ru-RU" sz="4000" dirty="0"/>
          </a:p>
        </p:txBody>
      </p:sp>
    </p:spTree>
    <p:extLst>
      <p:ext uri="{BB962C8B-B14F-4D97-AF65-F5344CB8AC3E}">
        <p14:creationId xmlns:p14="http://schemas.microsoft.com/office/powerpoint/2010/main" val="357399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185CC1-D745-DEE9-50AA-F1A3466929B3}"/>
              </a:ext>
            </a:extLst>
          </p:cNvPr>
          <p:cNvSpPr>
            <a:spLocks noGrp="1"/>
          </p:cNvSpPr>
          <p:nvPr>
            <p:ph type="title"/>
          </p:nvPr>
        </p:nvSpPr>
        <p:spPr/>
        <p:txBody>
          <a:bodyPr>
            <a:normAutofit/>
          </a:bodyPr>
          <a:lstStyle/>
          <a:p>
            <a:r>
              <a:rPr lang="en-US" altLang="ru-RU" sz="4400" b="1" dirty="0" err="1">
                <a:solidFill>
                  <a:srgbClr val="562B71"/>
                </a:solidFill>
              </a:rPr>
              <a:t>Плюсы</a:t>
            </a:r>
            <a:r>
              <a:rPr lang="en-US" altLang="ru-RU" sz="4400" b="1" dirty="0">
                <a:solidFill>
                  <a:srgbClr val="562B71"/>
                </a:solidFill>
              </a:rPr>
              <a:t> и </a:t>
            </a:r>
            <a:r>
              <a:rPr lang="en-US" altLang="ru-RU" sz="4400" b="1" dirty="0" err="1">
                <a:solidFill>
                  <a:srgbClr val="562B71"/>
                </a:solidFill>
              </a:rPr>
              <a:t>минусы</a:t>
            </a:r>
            <a:r>
              <a:rPr lang="en-US" altLang="ru-RU" sz="4400" b="1" dirty="0">
                <a:solidFill>
                  <a:srgbClr val="562B71"/>
                </a:solidFill>
              </a:rPr>
              <a:t> ОС Mac OS</a:t>
            </a:r>
            <a:endParaRPr lang="ru-RU" dirty="0"/>
          </a:p>
        </p:txBody>
      </p:sp>
      <p:sp>
        <p:nvSpPr>
          <p:cNvPr id="3" name="Объект 2">
            <a:extLst>
              <a:ext uri="{FF2B5EF4-FFF2-40B4-BE49-F238E27FC236}">
                <a16:creationId xmlns:a16="http://schemas.microsoft.com/office/drawing/2014/main" id="{1ACC9C85-70C2-8157-8E23-9830A7EC69E7}"/>
              </a:ext>
            </a:extLst>
          </p:cNvPr>
          <p:cNvSpPr>
            <a:spLocks noGrp="1"/>
          </p:cNvSpPr>
          <p:nvPr>
            <p:ph idx="1"/>
          </p:nvPr>
        </p:nvSpPr>
        <p:spPr>
          <a:xfrm>
            <a:off x="838199" y="1825625"/>
            <a:ext cx="10704871" cy="4351338"/>
          </a:xfrm>
        </p:spPr>
        <p:txBody>
          <a:bodyPr>
            <a:normAutofit/>
          </a:bodyPr>
          <a:lstStyle/>
          <a:p>
            <a:pPr marL="0" indent="0">
              <a:buNone/>
            </a:pPr>
            <a:r>
              <a:rPr lang="en-US" sz="3200" kern="1200" dirty="0" err="1">
                <a:solidFill>
                  <a:srgbClr val="000000"/>
                </a:solidFill>
                <a:effectLst/>
                <a:latin typeface="Tw Cen MT" panose="020B0602020104020603" pitchFamily="34" charset="0"/>
                <a:ea typeface="Microsoft YaHei" panose="020B0503020204020204" pitchFamily="34" charset="-122"/>
                <a:cs typeface="+mn-cs"/>
              </a:rPr>
              <a:t>Главной</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причиной</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небольшого</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процента</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людей</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которые</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выбрали</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для</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работы</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компьютеры</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от</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компании</a:t>
            </a:r>
            <a:r>
              <a:rPr lang="en-US" sz="3200" kern="1200" dirty="0">
                <a:solidFill>
                  <a:srgbClr val="000000"/>
                </a:solidFill>
                <a:effectLst/>
                <a:latin typeface="Tw Cen MT" panose="020B0602020104020603" pitchFamily="34" charset="0"/>
                <a:ea typeface="Microsoft YaHei" panose="020B0503020204020204" pitchFamily="34" charset="-122"/>
                <a:cs typeface="+mn-cs"/>
              </a:rPr>
              <a:t> Apple,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является</a:t>
            </a:r>
            <a:r>
              <a:rPr lang="en-US" sz="3200" kern="1200" dirty="0">
                <a:solidFill>
                  <a:srgbClr val="000000"/>
                </a:solidFill>
                <a:effectLst/>
                <a:latin typeface="Tw Cen MT" panose="020B0602020104020603" pitchFamily="34" charset="0"/>
                <a:ea typeface="Microsoft YaHei" panose="020B0503020204020204" pitchFamily="34" charset="-122"/>
                <a:cs typeface="+mn-cs"/>
              </a:rPr>
              <a:t> в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первую</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очередь</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цена</a:t>
            </a:r>
            <a:r>
              <a:rPr lang="en-US" sz="3200" kern="1200" dirty="0">
                <a:solidFill>
                  <a:srgbClr val="000000"/>
                </a:solidFill>
                <a:effectLst/>
                <a:latin typeface="Tw Cen MT" panose="020B0602020104020603" pitchFamily="34" charset="0"/>
                <a:ea typeface="Microsoft YaHei" panose="020B0503020204020204" pitchFamily="34" charset="-122"/>
                <a:cs typeface="+mn-cs"/>
              </a:rPr>
              <a:t>, а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во</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вторую</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очередь</a:t>
            </a:r>
            <a:r>
              <a:rPr lang="en-US" sz="3200" kern="1200" dirty="0">
                <a:solidFill>
                  <a:srgbClr val="000000"/>
                </a:solidFill>
                <a:effectLst/>
                <a:latin typeface="Tw Cen MT" panose="020B0602020104020603" pitchFamily="34" charset="0"/>
                <a:ea typeface="Microsoft YaHei" panose="020B0503020204020204" pitchFamily="34" charset="-122"/>
                <a:cs typeface="+mn-cs"/>
              </a:rPr>
              <a:t> </a:t>
            </a:r>
            <a:r>
              <a:rPr lang="en-US" sz="3200" kern="1200" dirty="0" err="1">
                <a:solidFill>
                  <a:srgbClr val="000000"/>
                </a:solidFill>
                <a:effectLst/>
                <a:latin typeface="Tw Cen MT" panose="020B0602020104020603" pitchFamily="34" charset="0"/>
                <a:ea typeface="Microsoft YaHei" panose="020B0503020204020204" pitchFamily="34" charset="-122"/>
                <a:cs typeface="+mn-cs"/>
              </a:rPr>
              <a:t>закрытость</a:t>
            </a:r>
            <a:r>
              <a:rPr lang="en-US" sz="3200" kern="1200" dirty="0">
                <a:solidFill>
                  <a:srgbClr val="000000"/>
                </a:solidFill>
                <a:effectLst/>
                <a:latin typeface="Tw Cen MT" panose="020B0602020104020603" pitchFamily="34" charset="0"/>
                <a:ea typeface="Microsoft YaHei" panose="020B0503020204020204" pitchFamily="34" charset="-122"/>
                <a:cs typeface="+mn-cs"/>
              </a:rPr>
              <a:t> MacOS.</a:t>
            </a:r>
            <a:endParaRPr lang="ru-RU" sz="4400" dirty="0"/>
          </a:p>
        </p:txBody>
      </p:sp>
    </p:spTree>
    <p:extLst>
      <p:ext uri="{BB962C8B-B14F-4D97-AF65-F5344CB8AC3E}">
        <p14:creationId xmlns:p14="http://schemas.microsoft.com/office/powerpoint/2010/main" val="2958901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C593B49-20BD-760B-83A4-4E6AD1025A55}"/>
              </a:ext>
            </a:extLst>
          </p:cNvPr>
          <p:cNvSpPr>
            <a:spLocks noGrp="1"/>
          </p:cNvSpPr>
          <p:nvPr>
            <p:ph type="title"/>
          </p:nvPr>
        </p:nvSpPr>
        <p:spPr/>
        <p:txBody>
          <a:bodyPr/>
          <a:lstStyle/>
          <a:p>
            <a:r>
              <a:rPr lang="en-US" altLang="ru-RU" sz="4400" b="1" dirty="0" err="1">
                <a:solidFill>
                  <a:srgbClr val="562B71"/>
                </a:solidFill>
              </a:rPr>
              <a:t>Плюсы</a:t>
            </a:r>
            <a:r>
              <a:rPr lang="en-US" altLang="ru-RU" sz="4400" b="1" dirty="0">
                <a:solidFill>
                  <a:srgbClr val="562B71"/>
                </a:solidFill>
              </a:rPr>
              <a:t> и </a:t>
            </a:r>
            <a:r>
              <a:rPr lang="en-US" altLang="ru-RU" sz="4400" b="1" dirty="0" err="1">
                <a:solidFill>
                  <a:srgbClr val="562B71"/>
                </a:solidFill>
              </a:rPr>
              <a:t>минусы</a:t>
            </a:r>
            <a:r>
              <a:rPr lang="en-US" altLang="ru-RU" sz="4400" b="1" dirty="0">
                <a:solidFill>
                  <a:srgbClr val="562B71"/>
                </a:solidFill>
              </a:rPr>
              <a:t> ОС Mac OS</a:t>
            </a:r>
            <a:endParaRPr lang="ru-RU" dirty="0"/>
          </a:p>
        </p:txBody>
      </p:sp>
      <p:sp>
        <p:nvSpPr>
          <p:cNvPr id="3" name="Объект 2">
            <a:extLst>
              <a:ext uri="{FF2B5EF4-FFF2-40B4-BE49-F238E27FC236}">
                <a16:creationId xmlns:a16="http://schemas.microsoft.com/office/drawing/2014/main" id="{674BFFC3-AEE6-4B36-E8D5-1AB06DD6A835}"/>
              </a:ext>
            </a:extLst>
          </p:cNvPr>
          <p:cNvSpPr>
            <a:spLocks noGrp="1"/>
          </p:cNvSpPr>
          <p:nvPr>
            <p:ph idx="1"/>
          </p:nvPr>
        </p:nvSpPr>
        <p:spPr/>
        <p:txBody>
          <a:bodyPr>
            <a:normAutofit/>
          </a:bodyPr>
          <a:lstStyle/>
          <a:p>
            <a:pPr marL="0" indent="0" eaLnBrk="1" hangingPunct="1">
              <a:lnSpc>
                <a:spcPct val="100000"/>
              </a:lnSpc>
              <a:spcBef>
                <a:spcPts val="638"/>
              </a:spcBef>
              <a:spcAft>
                <a:spcPts val="1425"/>
              </a:spcAft>
              <a:buClr>
                <a:srgbClr val="6BA2DF"/>
              </a:buClr>
              <a:buSzPct val="90000"/>
              <a:buNone/>
            </a:pPr>
            <a:r>
              <a:rPr lang="en-US" altLang="ru-RU" sz="2800" dirty="0" err="1">
                <a:solidFill>
                  <a:srgbClr val="000000"/>
                </a:solidFill>
                <a:latin typeface="Tw Cen MT" panose="020B0602020104020603" pitchFamily="34" charset="0"/>
              </a:rPr>
              <a:t>Модельный</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ряд</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компьютеров</a:t>
            </a:r>
            <a:r>
              <a:rPr lang="en-US" altLang="ru-RU" sz="2800" dirty="0">
                <a:solidFill>
                  <a:srgbClr val="000000"/>
                </a:solidFill>
                <a:latin typeface="Tw Cen MT" panose="020B0602020104020603" pitchFamily="34" charset="0"/>
              </a:rPr>
              <a:t> Macintosh </a:t>
            </a:r>
            <a:r>
              <a:rPr lang="en-US" altLang="ru-RU" sz="2800" dirty="0" err="1">
                <a:solidFill>
                  <a:srgbClr val="000000"/>
                </a:solidFill>
                <a:latin typeface="Tw Cen MT" panose="020B0602020104020603" pitchFamily="34" charset="0"/>
              </a:rPr>
              <a:t>предложенный</a:t>
            </a:r>
            <a:r>
              <a:rPr lang="en-US" altLang="ru-RU" sz="2800" dirty="0">
                <a:solidFill>
                  <a:srgbClr val="000000"/>
                </a:solidFill>
                <a:latin typeface="Tw Cen MT" panose="020B0602020104020603" pitchFamily="34" charset="0"/>
              </a:rPr>
              <a:t> в </a:t>
            </a:r>
            <a:r>
              <a:rPr lang="en-US" altLang="ru-RU" sz="2800" dirty="0" err="1">
                <a:solidFill>
                  <a:srgbClr val="000000"/>
                </a:solidFill>
                <a:latin typeface="Tw Cen MT" panose="020B0602020104020603" pitchFamily="34" charset="0"/>
              </a:rPr>
              <a:t>магазина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довольно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бедный</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каждое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направление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представлено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лишь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двумя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тремя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экземплярами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том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все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компьютеры</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выпускаются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только</a:t>
            </a:r>
            <a:r>
              <a:rPr lang="en-US" altLang="ru-RU" sz="2800" dirty="0">
                <a:solidFill>
                  <a:srgbClr val="000000"/>
                </a:solidFill>
                <a:latin typeface="Tw Cen MT" panose="020B0602020104020603" pitchFamily="34" charset="0"/>
              </a:rPr>
              <a:t> в </a:t>
            </a:r>
            <a:r>
              <a:rPr lang="en-US" altLang="ru-RU" sz="2800" dirty="0" err="1">
                <a:solidFill>
                  <a:srgbClr val="000000"/>
                </a:solidFill>
                <a:latin typeface="Tw Cen MT" panose="020B0602020104020603" pitchFamily="34" charset="0"/>
              </a:rPr>
              <a:t>готом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виде</a:t>
            </a:r>
            <a:r>
              <a:rPr lang="en-US" altLang="ru-RU" sz="2800" dirty="0">
                <a:solidFill>
                  <a:srgbClr val="000000"/>
                </a:solidFill>
                <a:latin typeface="Tw Cen MT" panose="020B0602020104020603" pitchFamily="34" charset="0"/>
              </a:rPr>
              <a:t>, и </a:t>
            </a:r>
            <a:r>
              <a:rPr lang="en-US" altLang="ru-RU" sz="2800" dirty="0" err="1">
                <a:solidFill>
                  <a:srgbClr val="000000"/>
                </a:solidFill>
                <a:latin typeface="Tw Cen MT" panose="020B0602020104020603" pitchFamily="34" charset="0"/>
              </a:rPr>
              <a:t>тем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кто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привык</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сам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собирать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себе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компьютер</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этот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вариант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совсем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подойдет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Но</a:t>
            </a:r>
            <a:r>
              <a:rPr lang="en-US" altLang="ru-RU" sz="2800" dirty="0">
                <a:solidFill>
                  <a:srgbClr val="000000"/>
                </a:solidFill>
                <a:latin typeface="Tw Cen MT" panose="020B0602020104020603" pitchFamily="34" charset="0"/>
              </a:rPr>
              <a:t> с </a:t>
            </a:r>
            <a:r>
              <a:rPr lang="en-US" altLang="ru-RU" sz="2800" dirty="0" err="1">
                <a:solidFill>
                  <a:srgbClr val="000000"/>
                </a:solidFill>
                <a:latin typeface="Tw Cen MT" panose="020B0602020104020603" pitchFamily="34" charset="0"/>
              </a:rPr>
              <a:t>другой</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стороны</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придя</a:t>
            </a:r>
            <a:r>
              <a:rPr lang="en-US" altLang="ru-RU" sz="2800" dirty="0">
                <a:solidFill>
                  <a:srgbClr val="000000"/>
                </a:solidFill>
                <a:latin typeface="Tw Cen MT" panose="020B0602020104020603" pitchFamily="34" charset="0"/>
              </a:rPr>
              <a:t> в </a:t>
            </a:r>
            <a:r>
              <a:rPr lang="en-US" altLang="ru-RU" sz="2800" dirty="0" err="1">
                <a:solidFill>
                  <a:srgbClr val="000000"/>
                </a:solidFill>
                <a:latin typeface="Tw Cen MT" panose="020B0602020104020603" pitchFamily="34" charset="0"/>
              </a:rPr>
              <a:t>магазин</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вам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придется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долго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думать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какой</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из</a:t>
            </a:r>
            <a:r>
              <a:rPr lang="en-US" altLang="ru-RU" sz="2800" dirty="0">
                <a:solidFill>
                  <a:srgbClr val="000000"/>
                </a:solidFill>
                <a:latin typeface="Tw Cen MT" panose="020B0602020104020603" pitchFamily="34" charset="0"/>
              </a:rPr>
              <a:t> Macintosh </a:t>
            </a:r>
            <a:r>
              <a:rPr lang="en-US" altLang="ru-RU" sz="2800" dirty="0" err="1">
                <a:solidFill>
                  <a:srgbClr val="000000"/>
                </a:solidFill>
                <a:latin typeface="Tw Cen MT" panose="020B0602020104020603" pitchFamily="34" charset="0"/>
              </a:rPr>
              <a:t>стоит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выбрать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этом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качество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каждого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из</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них</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будет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самом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высоком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уровне</a:t>
            </a:r>
            <a:endParaRPr lang="ru-RU" dirty="0"/>
          </a:p>
        </p:txBody>
      </p:sp>
    </p:spTree>
    <p:extLst>
      <p:ext uri="{BB962C8B-B14F-4D97-AF65-F5344CB8AC3E}">
        <p14:creationId xmlns:p14="http://schemas.microsoft.com/office/powerpoint/2010/main" val="1040697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2729678-955B-35D9-F80F-B101860AB9B9}"/>
              </a:ext>
            </a:extLst>
          </p:cNvPr>
          <p:cNvSpPr>
            <a:spLocks noGrp="1"/>
          </p:cNvSpPr>
          <p:nvPr>
            <p:ph type="title"/>
          </p:nvPr>
        </p:nvSpPr>
        <p:spPr/>
        <p:txBody>
          <a:bodyPr/>
          <a:lstStyle/>
          <a:p>
            <a:r>
              <a:rPr lang="en-US" altLang="ru-RU" sz="4400" b="1" dirty="0" err="1">
                <a:solidFill>
                  <a:srgbClr val="562B71"/>
                </a:solidFill>
              </a:rPr>
              <a:t>Плюсы</a:t>
            </a:r>
            <a:r>
              <a:rPr lang="en-US" altLang="ru-RU" sz="4400" b="1" dirty="0">
                <a:solidFill>
                  <a:srgbClr val="562B71"/>
                </a:solidFill>
              </a:rPr>
              <a:t> и </a:t>
            </a:r>
            <a:r>
              <a:rPr lang="en-US" altLang="ru-RU" sz="4400" b="1" dirty="0" err="1">
                <a:solidFill>
                  <a:srgbClr val="562B71"/>
                </a:solidFill>
              </a:rPr>
              <a:t>минусы</a:t>
            </a:r>
            <a:r>
              <a:rPr lang="en-US" altLang="ru-RU" sz="4400" b="1" dirty="0">
                <a:solidFill>
                  <a:srgbClr val="562B71"/>
                </a:solidFill>
              </a:rPr>
              <a:t> ОС Mac OS</a:t>
            </a:r>
            <a:endParaRPr lang="ru-RU" dirty="0"/>
          </a:p>
        </p:txBody>
      </p:sp>
      <p:sp>
        <p:nvSpPr>
          <p:cNvPr id="3" name="Объект 2">
            <a:extLst>
              <a:ext uri="{FF2B5EF4-FFF2-40B4-BE49-F238E27FC236}">
                <a16:creationId xmlns:a16="http://schemas.microsoft.com/office/drawing/2014/main" id="{86BBA775-F823-FB7F-E6EB-88379E2835DA}"/>
              </a:ext>
            </a:extLst>
          </p:cNvPr>
          <p:cNvSpPr>
            <a:spLocks noGrp="1"/>
          </p:cNvSpPr>
          <p:nvPr>
            <p:ph idx="1"/>
          </p:nvPr>
        </p:nvSpPr>
        <p:spPr/>
        <p:txBody>
          <a:bodyPr>
            <a:normAutofit/>
          </a:bodyPr>
          <a:lstStyle/>
          <a:p>
            <a:pPr eaLnBrk="1" hangingPunct="1">
              <a:lnSpc>
                <a:spcPct val="100000"/>
              </a:lnSpc>
              <a:spcBef>
                <a:spcPts val="638"/>
              </a:spcBef>
              <a:spcAft>
                <a:spcPts val="1425"/>
              </a:spcAft>
              <a:buClr>
                <a:srgbClr val="6BA2DF"/>
              </a:buClr>
              <a:buSzPct val="90000"/>
              <a:buFont typeface="Wingdings 3" panose="05040102010807070707" pitchFamily="18" charset="2"/>
              <a:buChar char=""/>
            </a:pPr>
            <a:r>
              <a:rPr lang="en-US" altLang="ru-RU" sz="2800" dirty="0" err="1">
                <a:solidFill>
                  <a:srgbClr val="000000"/>
                </a:solidFill>
                <a:latin typeface="Tw Cen MT" panose="020B0602020104020603" pitchFamily="34" charset="0"/>
              </a:rPr>
              <a:t>При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этом</a:t>
            </a:r>
            <a:r>
              <a:rPr lang="en-US" altLang="ru-RU" sz="2800" dirty="0">
                <a:solidFill>
                  <a:srgbClr val="000000"/>
                </a:solidFill>
                <a:latin typeface="Tw Cen MT" panose="020B0602020104020603" pitchFamily="34" charset="0"/>
              </a:rPr>
              <a:t> ОС Mac OS </a:t>
            </a:r>
            <a:r>
              <a:rPr lang="en-US" altLang="ru-RU" sz="2800" dirty="0" err="1">
                <a:solidFill>
                  <a:srgbClr val="000000"/>
                </a:solidFill>
                <a:latin typeface="Tw Cen MT" panose="020B0602020104020603" pitchFamily="34" charset="0"/>
              </a:rPr>
              <a:t>была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создана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именно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для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компьютеров</a:t>
            </a:r>
            <a:r>
              <a:rPr lang="en-US" altLang="ru-RU" sz="2800" dirty="0">
                <a:solidFill>
                  <a:srgbClr val="000000"/>
                </a:solidFill>
                <a:latin typeface="Tw Cen MT" panose="020B0602020104020603" pitchFamily="34" charset="0"/>
              </a:rPr>
              <a:t> Macintosh, </a:t>
            </a:r>
            <a:r>
              <a:rPr lang="en-US" altLang="ru-RU" sz="2800" dirty="0" err="1">
                <a:solidFill>
                  <a:srgbClr val="000000"/>
                </a:solidFill>
                <a:latin typeface="Tw Cen MT" panose="020B0602020104020603" pitchFamily="34" charset="0"/>
              </a:rPr>
              <a:t>что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позволяет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вам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использовать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возможности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железа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на</a:t>
            </a:r>
            <a:r>
              <a:rPr lang="en-US" altLang="ru-RU" sz="2800" dirty="0">
                <a:solidFill>
                  <a:srgbClr val="000000"/>
                </a:solidFill>
                <a:latin typeface="Tw Cen MT" panose="020B0602020104020603" pitchFamily="34" charset="0"/>
              </a:rPr>
              <a:t> 100 </a:t>
            </a:r>
            <a:r>
              <a:rPr lang="en-US" altLang="ru-RU" sz="2800" dirty="0" err="1">
                <a:solidFill>
                  <a:srgbClr val="000000"/>
                </a:solidFill>
                <a:latin typeface="Tw Cen MT" panose="020B0602020104020603" pitchFamily="34" charset="0"/>
              </a:rPr>
              <a:t>процентов</a:t>
            </a:r>
            <a:r>
              <a:rPr lang="en-US" altLang="ru-RU" sz="2800" dirty="0">
                <a:solidFill>
                  <a:srgbClr val="000000"/>
                </a:solidFill>
                <a:latin typeface="Tw Cen MT" panose="020B0602020104020603" pitchFamily="34" charset="0"/>
              </a:rPr>
              <a:t>, а </a:t>
            </a:r>
            <a:r>
              <a:rPr lang="en-US" altLang="ru-RU" sz="2800" dirty="0" err="1">
                <a:solidFill>
                  <a:srgbClr val="000000"/>
                </a:solidFill>
                <a:latin typeface="Tw Cen MT" panose="020B0602020104020603" pitchFamily="34" charset="0"/>
              </a:rPr>
              <a:t>не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переплачивать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деньги</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за</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новинки</a:t>
            </a:r>
            <a:r>
              <a:rPr lang="ru-RU" altLang="ru-RU" sz="2800" dirty="0">
                <a:solidFill>
                  <a:srgbClr val="000000"/>
                </a:solidFill>
                <a:latin typeface="Tw Cen MT" panose="020B0602020104020603" pitchFamily="34" charset="0"/>
              </a:rPr>
              <a:t>.</a:t>
            </a:r>
          </a:p>
          <a:p>
            <a:pPr eaLnBrk="1" hangingPunct="1">
              <a:lnSpc>
                <a:spcPct val="100000"/>
              </a:lnSpc>
              <a:spcBef>
                <a:spcPts val="638"/>
              </a:spcBef>
              <a:spcAft>
                <a:spcPts val="1425"/>
              </a:spcAft>
              <a:buClr>
                <a:srgbClr val="6BA2DF"/>
              </a:buClr>
              <a:buSzPct val="90000"/>
              <a:buFont typeface="Wingdings 3" panose="05040102010807070707" pitchFamily="18" charset="2"/>
              <a:buChar char=""/>
            </a:pPr>
            <a:r>
              <a:rPr lang="en-US" altLang="ru-RU" sz="2800" dirty="0">
                <a:solidFill>
                  <a:srgbClr val="000000"/>
                </a:solidFill>
                <a:latin typeface="Tw Cen MT" panose="020B0602020104020603" pitchFamily="34" charset="0"/>
              </a:rPr>
              <a:t>К </a:t>
            </a:r>
            <a:r>
              <a:rPr lang="en-US" altLang="ru-RU" sz="2800" dirty="0" err="1">
                <a:solidFill>
                  <a:srgbClr val="000000"/>
                </a:solidFill>
                <a:latin typeface="Tw Cen MT" panose="020B0602020104020603" pitchFamily="34" charset="0"/>
              </a:rPr>
              <a:t>тому</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же</a:t>
            </a:r>
            <a:r>
              <a:rPr lang="en-US" altLang="ru-RU" sz="2800" dirty="0">
                <a:solidFill>
                  <a:srgbClr val="000000"/>
                </a:solidFill>
                <a:latin typeface="Tw Cen MT" panose="020B0602020104020603" pitchFamily="34" charset="0"/>
              </a:rPr>
              <a:t> в </a:t>
            </a:r>
            <a:r>
              <a:rPr lang="en-US" altLang="ru-RU" sz="2800" dirty="0" err="1">
                <a:solidFill>
                  <a:srgbClr val="000000"/>
                </a:solidFill>
                <a:latin typeface="Tw Cen MT" panose="020B0602020104020603" pitchFamily="34" charset="0"/>
              </a:rPr>
              <a:t>комплект</a:t>
            </a:r>
            <a:r>
              <a:rPr lang="en-US" altLang="ru-RU" sz="2800" dirty="0">
                <a:solidFill>
                  <a:srgbClr val="000000"/>
                </a:solidFill>
                <a:latin typeface="Tw Cen MT" panose="020B0602020104020603" pitchFamily="34" charset="0"/>
              </a:rPr>
              <a:t> с Mac OS </a:t>
            </a:r>
            <a:r>
              <a:rPr lang="en-US" altLang="ru-RU" sz="2800" dirty="0" err="1">
                <a:solidFill>
                  <a:srgbClr val="000000"/>
                </a:solidFill>
                <a:latin typeface="Tw Cen MT" panose="020B0602020104020603" pitchFamily="34" charset="0"/>
              </a:rPr>
              <a:t>входит</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набор</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действительно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полезных</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программ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позволяющих</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организовать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весь</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рабочий</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процесс</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современного</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человека</a:t>
            </a:r>
            <a:r>
              <a:rPr lang="en-US" altLang="ru-RU" sz="2800" dirty="0">
                <a:solidFill>
                  <a:srgbClr val="000000"/>
                </a:solidFill>
                <a:latin typeface="Tw Cen MT" panose="020B0602020104020603" pitchFamily="34" charset="0"/>
              </a:rPr>
              <a:t>. </a:t>
            </a:r>
            <a:r>
              <a:rPr lang="ru-RU" altLang="ru-RU" sz="2800" dirty="0">
                <a:solidFill>
                  <a:srgbClr val="000000"/>
                </a:solidFill>
                <a:latin typeface="Tw Cen MT" panose="020B0602020104020603" pitchFamily="34" charset="0"/>
              </a:rPr>
              <a:t>Также плюсом является</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бесплатное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сервисное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обслуживание</a:t>
            </a:r>
            <a:r>
              <a:rPr lang="en-US" altLang="ru-RU" sz="2800" dirty="0">
                <a:solidFill>
                  <a:srgbClr val="000000"/>
                </a:solidFill>
                <a:latin typeface="Tw Cen MT" panose="020B0602020104020603" pitchFamily="34" charset="0"/>
              </a:rPr>
              <a:t> в </a:t>
            </a:r>
            <a:r>
              <a:rPr lang="en-US" altLang="ru-RU" sz="2800" dirty="0" err="1">
                <a:solidFill>
                  <a:srgbClr val="000000"/>
                </a:solidFill>
                <a:latin typeface="Tw Cen MT" panose="020B0602020104020603" pitchFamily="34" charset="0"/>
              </a:rPr>
              <a:t>любом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фирменном</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магазине</a:t>
            </a:r>
            <a:r>
              <a:rPr lang="en-US" altLang="ru-RU" sz="2800" dirty="0">
                <a:solidFill>
                  <a:srgbClr val="000000"/>
                </a:solidFill>
                <a:latin typeface="Tw Cen MT" panose="020B0602020104020603" pitchFamily="34" charset="0"/>
              </a:rPr>
              <a:t> </a:t>
            </a:r>
            <a:r>
              <a:rPr lang="en-US" altLang="ru-RU" sz="2800" dirty="0" err="1">
                <a:solidFill>
                  <a:srgbClr val="000000"/>
                </a:solidFill>
                <a:latin typeface="Tw Cen MT" panose="020B0602020104020603" pitchFamily="34" charset="0"/>
              </a:rPr>
              <a:t>компании</a:t>
            </a:r>
            <a:r>
              <a:rPr lang="en-US" altLang="ru-RU" sz="2800" dirty="0">
                <a:solidFill>
                  <a:srgbClr val="000000"/>
                </a:solidFill>
                <a:latin typeface="Tw Cen MT" panose="020B0602020104020603" pitchFamily="34" charset="0"/>
              </a:rPr>
              <a:t> Apple</a:t>
            </a:r>
            <a:r>
              <a:rPr lang="ru-RU" altLang="ru-RU" sz="2800" dirty="0">
                <a:solidFill>
                  <a:srgbClr val="000000"/>
                </a:solidFill>
                <a:latin typeface="Tw Cen MT" panose="020B0602020104020603" pitchFamily="34" charset="0"/>
              </a:rPr>
              <a:t>.</a:t>
            </a:r>
            <a:endParaRPr lang="en-US" altLang="ru-RU" sz="2800" dirty="0">
              <a:solidFill>
                <a:srgbClr val="000000"/>
              </a:solidFill>
              <a:latin typeface="Tw Cen MT" panose="020B0602020104020603" pitchFamily="34" charset="0"/>
            </a:endParaRPr>
          </a:p>
          <a:p>
            <a:endParaRPr lang="ru-RU" dirty="0"/>
          </a:p>
        </p:txBody>
      </p:sp>
    </p:spTree>
    <p:extLst>
      <p:ext uri="{BB962C8B-B14F-4D97-AF65-F5344CB8AC3E}">
        <p14:creationId xmlns:p14="http://schemas.microsoft.com/office/powerpoint/2010/main" val="1552430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B2DF7E7-6348-AAAB-13CD-7B181E486C05}"/>
              </a:ext>
            </a:extLst>
          </p:cNvPr>
          <p:cNvSpPr>
            <a:spLocks noGrp="1"/>
          </p:cNvSpPr>
          <p:nvPr>
            <p:ph type="title"/>
          </p:nvPr>
        </p:nvSpPr>
        <p:spPr/>
        <p:txBody>
          <a:bodyPr/>
          <a:lstStyle/>
          <a:p>
            <a:endParaRPr lang="ru-RU"/>
          </a:p>
        </p:txBody>
      </p:sp>
      <p:sp>
        <p:nvSpPr>
          <p:cNvPr id="5" name="Объект 4">
            <a:extLst>
              <a:ext uri="{FF2B5EF4-FFF2-40B4-BE49-F238E27FC236}">
                <a16:creationId xmlns:a16="http://schemas.microsoft.com/office/drawing/2014/main" id="{F71BB44A-1280-C540-D2BA-F1E7C7AA504C}"/>
              </a:ext>
            </a:extLst>
          </p:cNvPr>
          <p:cNvSpPr>
            <a:spLocks noGrp="1"/>
          </p:cNvSpPr>
          <p:nvPr>
            <p:ph idx="1"/>
          </p:nvPr>
        </p:nvSpPr>
        <p:spPr/>
        <p:txBody>
          <a:bodyPr/>
          <a:lstStyle/>
          <a:p>
            <a:endParaRPr lang="ru-RU"/>
          </a:p>
        </p:txBody>
      </p:sp>
      <p:pic>
        <p:nvPicPr>
          <p:cNvPr id="6" name="Picture 2">
            <a:extLst>
              <a:ext uri="{FF2B5EF4-FFF2-40B4-BE49-F238E27FC236}">
                <a16:creationId xmlns:a16="http://schemas.microsoft.com/office/drawing/2014/main" id="{620822D6-802E-0E09-EFF8-7800BC01AC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7690" y="912920"/>
            <a:ext cx="9576620" cy="503215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17787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1D968B-BD9F-733F-26FB-2EEB9C997998}"/>
              </a:ext>
            </a:extLst>
          </p:cNvPr>
          <p:cNvSpPr>
            <a:spLocks noGrp="1"/>
          </p:cNvSpPr>
          <p:nvPr>
            <p:ph type="title"/>
          </p:nvPr>
        </p:nvSpPr>
        <p:spPr>
          <a:xfrm>
            <a:off x="838200" y="256971"/>
            <a:ext cx="10515600" cy="1325563"/>
          </a:xfrm>
        </p:spPr>
        <p:txBody>
          <a:bodyPr>
            <a:normAutofit/>
          </a:bodyPr>
          <a:lstStyle/>
          <a:p>
            <a:r>
              <a:rPr lang="ru-RU" sz="4800" b="1" dirty="0">
                <a:solidFill>
                  <a:srgbClr val="7030A0"/>
                </a:solidFill>
              </a:rPr>
              <a:t>Mac</a:t>
            </a:r>
            <a:r>
              <a:rPr lang="ru-RU" sz="4000" dirty="0">
                <a:solidFill>
                  <a:srgbClr val="7030A0"/>
                </a:solidFill>
              </a:rPr>
              <a:t>intosh</a:t>
            </a:r>
            <a:r>
              <a:rPr lang="ru-RU" sz="4800" dirty="0">
                <a:solidFill>
                  <a:srgbClr val="7030A0"/>
                </a:solidFill>
              </a:rPr>
              <a:t> </a:t>
            </a:r>
            <a:r>
              <a:rPr lang="ru-RU" sz="4800" b="1" dirty="0" err="1">
                <a:solidFill>
                  <a:srgbClr val="7030A0"/>
                </a:solidFill>
              </a:rPr>
              <a:t>O</a:t>
            </a:r>
            <a:r>
              <a:rPr lang="ru-RU" sz="4000" dirty="0" err="1">
                <a:solidFill>
                  <a:srgbClr val="7030A0"/>
                </a:solidFill>
              </a:rPr>
              <a:t>perating</a:t>
            </a:r>
            <a:r>
              <a:rPr lang="ru-RU" sz="4800" dirty="0">
                <a:solidFill>
                  <a:srgbClr val="7030A0"/>
                </a:solidFill>
              </a:rPr>
              <a:t> </a:t>
            </a:r>
            <a:r>
              <a:rPr lang="ru-RU" sz="4800" b="1" dirty="0">
                <a:solidFill>
                  <a:srgbClr val="7030A0"/>
                </a:solidFill>
              </a:rPr>
              <a:t>S</a:t>
            </a:r>
            <a:r>
              <a:rPr lang="ru-RU" sz="4000" dirty="0">
                <a:solidFill>
                  <a:srgbClr val="7030A0"/>
                </a:solidFill>
              </a:rPr>
              <a:t>ystem</a:t>
            </a:r>
            <a:endParaRPr lang="ru-RU" sz="4800" dirty="0">
              <a:solidFill>
                <a:srgbClr val="7030A0"/>
              </a:solidFill>
            </a:endParaRPr>
          </a:p>
        </p:txBody>
      </p:sp>
      <p:pic>
        <p:nvPicPr>
          <p:cNvPr id="5" name="Picture 2">
            <a:extLst>
              <a:ext uri="{FF2B5EF4-FFF2-40B4-BE49-F238E27FC236}">
                <a16:creationId xmlns:a16="http://schemas.microsoft.com/office/drawing/2014/main" id="{E39612C8-45F9-60CB-EE00-6F28AE5EF3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41806" y="1785270"/>
            <a:ext cx="5651585" cy="35322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Объект 2">
            <a:extLst>
              <a:ext uri="{FF2B5EF4-FFF2-40B4-BE49-F238E27FC236}">
                <a16:creationId xmlns:a16="http://schemas.microsoft.com/office/drawing/2014/main" id="{C94758EE-1F00-7749-D20E-E66216F7FB74}"/>
              </a:ext>
            </a:extLst>
          </p:cNvPr>
          <p:cNvSpPr>
            <a:spLocks noGrp="1"/>
          </p:cNvSpPr>
          <p:nvPr>
            <p:ph idx="1"/>
          </p:nvPr>
        </p:nvSpPr>
        <p:spPr>
          <a:xfrm>
            <a:off x="838200" y="1540489"/>
            <a:ext cx="5503606" cy="4351338"/>
          </a:xfrm>
        </p:spPr>
        <p:txBody>
          <a:bodyPr>
            <a:normAutofit lnSpcReduction="10000"/>
          </a:bodyPr>
          <a:lstStyle/>
          <a:p>
            <a:r>
              <a:rPr lang="ru-RU" sz="2800" dirty="0"/>
              <a:t>Mac OS (Macintosh </a:t>
            </a:r>
            <a:r>
              <a:rPr lang="ru-RU" sz="2800" dirty="0" err="1"/>
              <a:t>Operating</a:t>
            </a:r>
            <a:r>
              <a:rPr lang="ru-RU" sz="2800" dirty="0"/>
              <a:t> System) — семейство проприетарных операционных систем с графическим интерфейсом.  Apple хотела, чтобы Макинтош представлялся как компьютер «для всех». Сам термин «Mac OS» в действительности не существовал до тех пор, пока не был официально использован в середине 1990-х годов. </a:t>
            </a:r>
          </a:p>
          <a:p>
            <a:endParaRPr lang="en-US" sz="2800" dirty="0"/>
          </a:p>
          <a:p>
            <a:endParaRPr lang="ru-RU" dirty="0"/>
          </a:p>
        </p:txBody>
      </p:sp>
    </p:spTree>
    <p:extLst>
      <p:ext uri="{BB962C8B-B14F-4D97-AF65-F5344CB8AC3E}">
        <p14:creationId xmlns:p14="http://schemas.microsoft.com/office/powerpoint/2010/main" val="3026720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C40830A6-7032-17FB-CC9A-7A661286A94D}"/>
              </a:ext>
            </a:extLst>
          </p:cNvPr>
          <p:cNvSpPr>
            <a:spLocks noGrp="1" noChangeArrowheads="1"/>
          </p:cNvSpPr>
          <p:nvPr>
            <p:ph type="title"/>
          </p:nvPr>
        </p:nvSpPr>
        <p:spPr>
          <a:xfrm>
            <a:off x="838200" y="365125"/>
            <a:ext cx="10515600" cy="1325563"/>
          </a:xfrm>
        </p:spPr>
        <p:txBody>
          <a:bodyPr>
            <a:normAutofit fontScale="90000"/>
          </a:bodyPr>
          <a:lstStyle/>
          <a:p>
            <a:pPr algn="ctr" eaLnBrk="1" hangingPunct="1">
              <a:lnSpc>
                <a:spcPct val="100000"/>
              </a:lnSpc>
              <a:tabLst>
                <a:tab pos="723900" algn="l"/>
                <a:tab pos="1447800" algn="l"/>
                <a:tab pos="2171700" algn="l"/>
                <a:tab pos="2895600" algn="l"/>
                <a:tab pos="3619500" algn="l"/>
                <a:tab pos="4343400" algn="l"/>
                <a:tab pos="5067300" algn="l"/>
                <a:tab pos="5791200" algn="l"/>
                <a:tab pos="6515100" algn="l"/>
                <a:tab pos="7239000" algn="l"/>
                <a:tab pos="7962900" algn="l"/>
              </a:tabLst>
            </a:pPr>
            <a:br>
              <a:rPr lang="en-US" altLang="ru-RU" sz="3600" b="1" dirty="0">
                <a:solidFill>
                  <a:srgbClr val="562B71"/>
                </a:solidFill>
              </a:rPr>
            </a:br>
            <a:r>
              <a:rPr lang="en-US" altLang="ru-RU" sz="3600" b="1" dirty="0" err="1">
                <a:solidFill>
                  <a:srgbClr val="562B71"/>
                </a:solidFill>
              </a:rPr>
              <a:t>По</a:t>
            </a:r>
            <a:r>
              <a:rPr lang="en-US" altLang="ru-RU" sz="3600" b="1" dirty="0">
                <a:solidFill>
                  <a:srgbClr val="562B71"/>
                </a:solidFill>
              </a:rPr>
              <a:t> </a:t>
            </a:r>
            <a:r>
              <a:rPr lang="en-US" altLang="ru-RU" sz="3600" b="1" dirty="0" err="1">
                <a:solidFill>
                  <a:srgbClr val="562B71"/>
                </a:solidFill>
              </a:rPr>
              <a:t>данным</a:t>
            </a:r>
            <a:r>
              <a:rPr lang="en-US" altLang="ru-RU" sz="3600" b="1" dirty="0">
                <a:solidFill>
                  <a:srgbClr val="562B71"/>
                </a:solidFill>
              </a:rPr>
              <a:t> </a:t>
            </a:r>
            <a:r>
              <a:rPr lang="en-US" altLang="ru-RU" sz="3600" b="1" dirty="0" err="1">
                <a:solidFill>
                  <a:srgbClr val="562B71"/>
                </a:solidFill>
              </a:rPr>
              <a:t>компании</a:t>
            </a:r>
            <a:r>
              <a:rPr lang="en-US" altLang="ru-RU" sz="3600" b="1" dirty="0">
                <a:solidFill>
                  <a:srgbClr val="562B71"/>
                </a:solidFill>
              </a:rPr>
              <a:t> Net Applications, в </a:t>
            </a:r>
            <a:r>
              <a:rPr lang="en-US" altLang="ru-RU" sz="3600" b="1" dirty="0" err="1">
                <a:solidFill>
                  <a:srgbClr val="562B71"/>
                </a:solidFill>
              </a:rPr>
              <a:t>июле</a:t>
            </a:r>
            <a:r>
              <a:rPr lang="en-US" altLang="ru-RU" sz="3600" b="1" dirty="0">
                <a:solidFill>
                  <a:srgbClr val="562B71"/>
                </a:solidFill>
              </a:rPr>
              <a:t> 20</a:t>
            </a:r>
            <a:r>
              <a:rPr lang="ru-RU" altLang="ru-RU" sz="3600" b="1" dirty="0">
                <a:solidFill>
                  <a:srgbClr val="562B71"/>
                </a:solidFill>
              </a:rPr>
              <a:t>22</a:t>
            </a:r>
            <a:r>
              <a:rPr lang="en-US" altLang="ru-RU" sz="3600" b="1" dirty="0">
                <a:solidFill>
                  <a:srgbClr val="562B71"/>
                </a:solidFill>
              </a:rPr>
              <a:t> </a:t>
            </a:r>
            <a:r>
              <a:rPr lang="en-US" altLang="ru-RU" sz="3600" b="1" dirty="0" err="1">
                <a:solidFill>
                  <a:srgbClr val="562B71"/>
                </a:solidFill>
              </a:rPr>
              <a:t>года</a:t>
            </a:r>
            <a:r>
              <a:rPr lang="en-US" altLang="ru-RU" sz="3600" b="1" dirty="0">
                <a:solidFill>
                  <a:srgbClr val="562B71"/>
                </a:solidFill>
              </a:rPr>
              <a:t> </a:t>
            </a:r>
            <a:r>
              <a:rPr lang="en-US" altLang="ru-RU" sz="3600" b="1" dirty="0" err="1">
                <a:solidFill>
                  <a:srgbClr val="562B71"/>
                </a:solidFill>
              </a:rPr>
              <a:t>рыночная</a:t>
            </a:r>
            <a:r>
              <a:rPr lang="en-US" altLang="ru-RU" sz="3600" b="1" dirty="0">
                <a:solidFill>
                  <a:srgbClr val="562B71"/>
                </a:solidFill>
              </a:rPr>
              <a:t> </a:t>
            </a:r>
            <a:r>
              <a:rPr lang="en-US" altLang="ru-RU" sz="3600" b="1" dirty="0" err="1">
                <a:solidFill>
                  <a:srgbClr val="562B71"/>
                </a:solidFill>
              </a:rPr>
              <a:t>доля</a:t>
            </a:r>
            <a:r>
              <a:rPr lang="en-US" altLang="ru-RU" sz="3600" b="1" dirty="0">
                <a:solidFill>
                  <a:srgbClr val="562B71"/>
                </a:solidFill>
              </a:rPr>
              <a:t> </a:t>
            </a:r>
            <a:r>
              <a:rPr lang="en-US" altLang="ru-RU" sz="3600" b="1" dirty="0" err="1">
                <a:solidFill>
                  <a:srgbClr val="562B71"/>
                </a:solidFill>
              </a:rPr>
              <a:t>составляла</a:t>
            </a:r>
            <a:r>
              <a:rPr lang="en-US" altLang="ru-RU" sz="3600" b="1" dirty="0">
                <a:solidFill>
                  <a:srgbClr val="562B71"/>
                </a:solidFill>
              </a:rPr>
              <a:t>:</a:t>
            </a:r>
            <a:br>
              <a:rPr lang="en-US" altLang="ru-RU" sz="4400" dirty="0">
                <a:solidFill>
                  <a:srgbClr val="562B71"/>
                </a:solidFill>
              </a:rPr>
            </a:br>
            <a:endParaRPr lang="en-US" altLang="ru-RU" sz="4400" dirty="0">
              <a:solidFill>
                <a:srgbClr val="562B71"/>
              </a:solidFill>
            </a:endParaRPr>
          </a:p>
        </p:txBody>
      </p:sp>
      <p:pic>
        <p:nvPicPr>
          <p:cNvPr id="9" name="Рисунок 8">
            <a:extLst>
              <a:ext uri="{FF2B5EF4-FFF2-40B4-BE49-F238E27FC236}">
                <a16:creationId xmlns:a16="http://schemas.microsoft.com/office/drawing/2014/main" id="{D0F33B46-F7A2-A5F8-36A9-B63DA6E0E9DF}"/>
              </a:ext>
            </a:extLst>
          </p:cNvPr>
          <p:cNvPicPr>
            <a:picLocks noChangeAspect="1"/>
          </p:cNvPicPr>
          <p:nvPr/>
        </p:nvPicPr>
        <p:blipFill>
          <a:blip r:embed="rId2"/>
          <a:stretch>
            <a:fillRect/>
          </a:stretch>
        </p:blipFill>
        <p:spPr>
          <a:xfrm>
            <a:off x="2166169" y="1613203"/>
            <a:ext cx="7859661" cy="4992489"/>
          </a:xfrm>
          <a:prstGeom prst="rect">
            <a:avLst/>
          </a:prstGeom>
        </p:spPr>
      </p:pic>
    </p:spTree>
    <p:extLst>
      <p:ext uri="{BB962C8B-B14F-4D97-AF65-F5344CB8AC3E}">
        <p14:creationId xmlns:p14="http://schemas.microsoft.com/office/powerpoint/2010/main" val="3955720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25B5696-D019-E61D-F69C-D3EB006205C6}"/>
              </a:ext>
            </a:extLst>
          </p:cNvPr>
          <p:cNvSpPr>
            <a:spLocks noGrp="1"/>
          </p:cNvSpPr>
          <p:nvPr>
            <p:ph type="title"/>
          </p:nvPr>
        </p:nvSpPr>
        <p:spPr/>
        <p:txBody>
          <a:bodyPr/>
          <a:lstStyle/>
          <a:p>
            <a:r>
              <a:rPr lang="en-US" altLang="ru-RU" b="1" dirty="0" err="1">
                <a:solidFill>
                  <a:srgbClr val="562B71"/>
                </a:solidFill>
              </a:rPr>
              <a:t>История</a:t>
            </a:r>
            <a:r>
              <a:rPr lang="en-US" altLang="ru-RU" b="1" dirty="0">
                <a:solidFill>
                  <a:srgbClr val="562B71"/>
                </a:solidFill>
              </a:rPr>
              <a:t> ОС Mac OS</a:t>
            </a:r>
            <a:endParaRPr lang="ru-RU" dirty="0"/>
          </a:p>
        </p:txBody>
      </p:sp>
      <p:sp>
        <p:nvSpPr>
          <p:cNvPr id="3" name="Объект 2">
            <a:extLst>
              <a:ext uri="{FF2B5EF4-FFF2-40B4-BE49-F238E27FC236}">
                <a16:creationId xmlns:a16="http://schemas.microsoft.com/office/drawing/2014/main" id="{26E56474-1178-27FF-E20D-B14C2AD27F6F}"/>
              </a:ext>
            </a:extLst>
          </p:cNvPr>
          <p:cNvSpPr>
            <a:spLocks noGrp="1"/>
          </p:cNvSpPr>
          <p:nvPr>
            <p:ph idx="1"/>
          </p:nvPr>
        </p:nvSpPr>
        <p:spPr>
          <a:xfrm>
            <a:off x="838200" y="1825625"/>
            <a:ext cx="4284406" cy="4351338"/>
          </a:xfrm>
        </p:spPr>
        <p:txBody>
          <a:bodyPr>
            <a:normAutofit/>
          </a:bodyPr>
          <a:lstStyle/>
          <a:p>
            <a:r>
              <a:rPr lang="en-US" kern="1200" dirty="0">
                <a:solidFill>
                  <a:srgbClr val="000000"/>
                </a:solidFill>
                <a:effectLst/>
                <a:latin typeface="Tw Cen MT" panose="020B0602020104020603" pitchFamily="34" charset="0"/>
                <a:ea typeface="Microsoft YaHei" panose="020B0503020204020204" pitchFamily="34" charset="-122"/>
                <a:cs typeface="+mn-cs"/>
              </a:rPr>
              <a:t>Mac OS </a:t>
            </a:r>
            <a:r>
              <a:rPr lang="en-US" kern="1200" dirty="0" err="1">
                <a:solidFill>
                  <a:srgbClr val="000000"/>
                </a:solidFill>
                <a:effectLst/>
                <a:latin typeface="Tw Cen MT" panose="020B0602020104020603" pitchFamily="34" charset="0"/>
                <a:ea typeface="Microsoft YaHei" panose="020B0503020204020204" pitchFamily="34" charset="-122"/>
                <a:cs typeface="+mn-cs"/>
              </a:rPr>
              <a:t>вышла</a:t>
            </a:r>
            <a:r>
              <a:rPr lang="en-US" kern="1200" dirty="0">
                <a:solidFill>
                  <a:srgbClr val="000000"/>
                </a:solidFill>
                <a:effectLst/>
                <a:latin typeface="Tw Cen MT" panose="020B0602020104020603" pitchFamily="34" charset="0"/>
                <a:ea typeface="Microsoft YaHei" panose="020B0503020204020204" pitchFamily="34" charset="-122"/>
                <a:cs typeface="+mn-cs"/>
              </a:rPr>
              <a:t> в </a:t>
            </a:r>
            <a:r>
              <a:rPr lang="en-US" kern="1200" dirty="0" err="1">
                <a:solidFill>
                  <a:srgbClr val="000000"/>
                </a:solidFill>
                <a:effectLst/>
                <a:latin typeface="Tw Cen MT" panose="020B0602020104020603" pitchFamily="34" charset="0"/>
                <a:ea typeface="Microsoft YaHei" panose="020B0503020204020204" pitchFamily="34" charset="-122"/>
                <a:cs typeface="+mn-cs"/>
              </a:rPr>
              <a:t>свет</a:t>
            </a:r>
            <a:r>
              <a:rPr lang="en-US" kern="1200" dirty="0">
                <a:solidFill>
                  <a:srgbClr val="000000"/>
                </a:solidFill>
                <a:effectLst/>
                <a:latin typeface="Tw Cen MT" panose="020B0602020104020603" pitchFamily="34" charset="0"/>
                <a:ea typeface="Microsoft YaHei" panose="020B0503020204020204" pitchFamily="34" charset="-122"/>
                <a:cs typeface="+mn-cs"/>
              </a:rPr>
              <a:t> в 1984 </a:t>
            </a:r>
            <a:r>
              <a:rPr lang="en-US" kern="1200" dirty="0" err="1">
                <a:solidFill>
                  <a:srgbClr val="000000"/>
                </a:solidFill>
                <a:effectLst/>
                <a:latin typeface="Tw Cen MT" panose="020B0602020104020603" pitchFamily="34" charset="0"/>
                <a:ea typeface="Microsoft YaHei" panose="020B0503020204020204" pitchFamily="34" charset="-122"/>
                <a:cs typeface="+mn-cs"/>
              </a:rPr>
              <a:t>году</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вместе</a:t>
            </a:r>
            <a:r>
              <a:rPr lang="en-US" kern="1200" dirty="0">
                <a:solidFill>
                  <a:srgbClr val="000000"/>
                </a:solidFill>
                <a:effectLst/>
                <a:latin typeface="Tw Cen MT" panose="020B0602020104020603" pitchFamily="34" charset="0"/>
                <a:ea typeface="Microsoft YaHei" panose="020B0503020204020204" pitchFamily="34" charset="-122"/>
                <a:cs typeface="+mn-cs"/>
              </a:rPr>
              <a:t> с </a:t>
            </a:r>
            <a:r>
              <a:rPr lang="en-US" kern="1200" dirty="0" err="1">
                <a:solidFill>
                  <a:srgbClr val="000000"/>
                </a:solidFill>
                <a:effectLst/>
                <a:latin typeface="Tw Cen MT" panose="020B0602020104020603" pitchFamily="34" charset="0"/>
                <a:ea typeface="Microsoft YaHei" panose="020B0503020204020204" pitchFamily="34" charset="-122"/>
                <a:cs typeface="+mn-cs"/>
              </a:rPr>
              <a:t>первым</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персональным</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компьютером</a:t>
            </a:r>
            <a:r>
              <a:rPr lang="en-US" kern="1200" dirty="0">
                <a:solidFill>
                  <a:srgbClr val="000000"/>
                </a:solidFill>
                <a:effectLst/>
                <a:latin typeface="Tw Cen MT" panose="020B0602020104020603" pitchFamily="34" charset="0"/>
                <a:ea typeface="Microsoft YaHei" panose="020B0503020204020204" pitchFamily="34" charset="-122"/>
                <a:cs typeface="+mn-cs"/>
              </a:rPr>
              <a:t> Macintosh </a:t>
            </a:r>
            <a:r>
              <a:rPr lang="en-US" kern="1200" dirty="0" err="1">
                <a:solidFill>
                  <a:srgbClr val="000000"/>
                </a:solidFill>
                <a:effectLst/>
                <a:latin typeface="Tw Cen MT" panose="020B0602020104020603" pitchFamily="34" charset="0"/>
                <a:ea typeface="Microsoft YaHei" panose="020B0503020204020204" pitchFamily="34" charset="-122"/>
                <a:cs typeface="+mn-cs"/>
              </a:rPr>
              <a:t>от</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компании</a:t>
            </a:r>
            <a:r>
              <a:rPr lang="en-US" kern="1200" dirty="0">
                <a:solidFill>
                  <a:srgbClr val="000000"/>
                </a:solidFill>
                <a:effectLst/>
                <a:latin typeface="Tw Cen MT" panose="020B0602020104020603" pitchFamily="34" charset="0"/>
                <a:ea typeface="Microsoft YaHei" panose="020B0503020204020204" pitchFamily="34" charset="-122"/>
                <a:cs typeface="+mn-cs"/>
              </a:rPr>
              <a:t> Apple. </a:t>
            </a:r>
            <a:r>
              <a:rPr lang="en-US" kern="1200" dirty="0" err="1">
                <a:solidFill>
                  <a:srgbClr val="000000"/>
                </a:solidFill>
                <a:effectLst/>
                <a:latin typeface="Tw Cen MT" panose="020B0602020104020603" pitchFamily="34" charset="0"/>
                <a:ea typeface="Microsoft YaHei" panose="020B0503020204020204" pitchFamily="34" charset="-122"/>
                <a:cs typeface="+mn-cs"/>
              </a:rPr>
              <a:t>Идеи</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воплощенные</a:t>
            </a:r>
            <a:r>
              <a:rPr lang="en-US" kern="1200" dirty="0">
                <a:solidFill>
                  <a:srgbClr val="000000"/>
                </a:solidFill>
                <a:effectLst/>
                <a:latin typeface="Tw Cen MT" panose="020B0602020104020603" pitchFamily="34" charset="0"/>
                <a:ea typeface="Microsoft YaHei" panose="020B0503020204020204" pitchFamily="34" charset="-122"/>
                <a:cs typeface="+mn-cs"/>
              </a:rPr>
              <a:t> в </a:t>
            </a:r>
            <a:r>
              <a:rPr lang="en-US" kern="1200" dirty="0" err="1">
                <a:solidFill>
                  <a:srgbClr val="000000"/>
                </a:solidFill>
                <a:effectLst/>
                <a:latin typeface="Tw Cen MT" panose="020B0602020104020603" pitchFamily="34" charset="0"/>
                <a:ea typeface="Microsoft YaHei" panose="020B0503020204020204" pitchFamily="34" charset="-122"/>
                <a:cs typeface="+mn-cs"/>
              </a:rPr>
              <a:t>первой</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версии</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системы</a:t>
            </a:r>
            <a:r>
              <a:rPr lang="en-US" kern="1200" dirty="0">
                <a:solidFill>
                  <a:srgbClr val="000000"/>
                </a:solidFill>
                <a:effectLst/>
                <a:latin typeface="Tw Cen MT" panose="020B0602020104020603" pitchFamily="34" charset="0"/>
                <a:ea typeface="Microsoft YaHei" panose="020B0503020204020204" pitchFamily="34" charset="-122"/>
                <a:cs typeface="+mn-cs"/>
              </a:rPr>
              <a:t> Mac OS, </a:t>
            </a:r>
            <a:r>
              <a:rPr lang="en-US" kern="1200" dirty="0" err="1">
                <a:solidFill>
                  <a:srgbClr val="000000"/>
                </a:solidFill>
                <a:effectLst/>
                <a:latin typeface="Tw Cen MT" panose="020B0602020104020603" pitchFamily="34" charset="0"/>
                <a:ea typeface="Microsoft YaHei" panose="020B0503020204020204" pitchFamily="34" charset="-122"/>
                <a:cs typeface="+mn-cs"/>
              </a:rPr>
              <a:t>ее</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авторы</a:t>
            </a:r>
            <a:r>
              <a:rPr lang="en-US" kern="1200" dirty="0">
                <a:solidFill>
                  <a:srgbClr val="000000"/>
                </a:solidFill>
                <a:effectLst/>
                <a:latin typeface="Tw Cen MT" panose="020B0602020104020603" pitchFamily="34" charset="0"/>
                <a:ea typeface="Microsoft YaHei" panose="020B0503020204020204" pitchFamily="34" charset="-122"/>
                <a:cs typeface="+mn-cs"/>
              </a:rPr>
              <a:t> </a:t>
            </a:r>
            <a:r>
              <a:rPr lang="en-US" kern="1200" dirty="0" err="1">
                <a:solidFill>
                  <a:srgbClr val="000000"/>
                </a:solidFill>
                <a:effectLst/>
                <a:latin typeface="Tw Cen MT" panose="020B0602020104020603" pitchFamily="34" charset="0"/>
                <a:ea typeface="Microsoft YaHei" panose="020B0503020204020204" pitchFamily="34" charset="-122"/>
                <a:cs typeface="+mn-cs"/>
              </a:rPr>
              <a:t>почерпнули</a:t>
            </a:r>
            <a:r>
              <a:rPr lang="en-US" kern="1200" dirty="0">
                <a:solidFill>
                  <a:srgbClr val="000000"/>
                </a:solidFill>
                <a:effectLst/>
                <a:latin typeface="Tw Cen MT" panose="020B0602020104020603" pitchFamily="34" charset="0"/>
                <a:ea typeface="Microsoft YaHei" panose="020B0503020204020204" pitchFamily="34" charset="-122"/>
                <a:cs typeface="+mn-cs"/>
              </a:rPr>
              <a:t> у </a:t>
            </a:r>
            <a:r>
              <a:rPr lang="en-US" kern="1200" dirty="0" err="1">
                <a:solidFill>
                  <a:srgbClr val="000000"/>
                </a:solidFill>
                <a:effectLst/>
                <a:latin typeface="Tw Cen MT" panose="020B0602020104020603" pitchFamily="34" charset="0"/>
                <a:ea typeface="Microsoft YaHei" panose="020B0503020204020204" pitchFamily="34" charset="-122"/>
                <a:cs typeface="+mn-cs"/>
              </a:rPr>
              <a:t>фирмы</a:t>
            </a:r>
            <a:r>
              <a:rPr lang="en-US" kern="1200" dirty="0">
                <a:solidFill>
                  <a:srgbClr val="000000"/>
                </a:solidFill>
                <a:effectLst/>
                <a:latin typeface="Tw Cen MT" panose="020B0602020104020603" pitchFamily="34" charset="0"/>
                <a:ea typeface="Microsoft YaHei" panose="020B0503020204020204" pitchFamily="34" charset="-122"/>
                <a:cs typeface="+mn-cs"/>
              </a:rPr>
              <a:t> Xerox.</a:t>
            </a:r>
            <a:endParaRPr lang="ru-RU" kern="1200" dirty="0">
              <a:solidFill>
                <a:srgbClr val="000000"/>
              </a:solidFill>
              <a:effectLst/>
              <a:latin typeface="Tw Cen MT" panose="020B0602020104020603" pitchFamily="34" charset="0"/>
              <a:ea typeface="Microsoft YaHei" panose="020B0503020204020204" pitchFamily="34" charset="-122"/>
              <a:cs typeface="+mn-cs"/>
            </a:endParaRPr>
          </a:p>
          <a:p>
            <a:endParaRPr lang="ru-RU" sz="2400" dirty="0"/>
          </a:p>
        </p:txBody>
      </p:sp>
      <p:pic>
        <p:nvPicPr>
          <p:cNvPr id="5" name="Picture 2">
            <a:extLst>
              <a:ext uri="{FF2B5EF4-FFF2-40B4-BE49-F238E27FC236}">
                <a16:creationId xmlns:a16="http://schemas.microsoft.com/office/drawing/2014/main" id="{E09BA56B-E9A4-A8E9-0133-C53B7BA5F2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1575" y="1690688"/>
            <a:ext cx="6739942" cy="4486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280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a:extLst>
              <a:ext uri="{FF2B5EF4-FFF2-40B4-BE49-F238E27FC236}">
                <a16:creationId xmlns:a16="http://schemas.microsoft.com/office/drawing/2014/main" id="{CEFB4153-87B6-3D35-04A3-DE241F811137}"/>
              </a:ext>
            </a:extLst>
          </p:cNvPr>
          <p:cNvPicPr>
            <a:picLocks noChangeAspect="1"/>
          </p:cNvPicPr>
          <p:nvPr/>
        </p:nvPicPr>
        <p:blipFill>
          <a:blip r:embed="rId3"/>
          <a:stretch>
            <a:fillRect/>
          </a:stretch>
        </p:blipFill>
        <p:spPr>
          <a:xfrm>
            <a:off x="2211858" y="471947"/>
            <a:ext cx="7344846" cy="9773263"/>
          </a:xfrm>
          <a:prstGeom prst="rect">
            <a:avLst/>
          </a:prstGeom>
        </p:spPr>
      </p:pic>
      <p:sp>
        <p:nvSpPr>
          <p:cNvPr id="6" name="TextBox 6">
            <a:extLst>
              <a:ext uri="{FF2B5EF4-FFF2-40B4-BE49-F238E27FC236}">
                <a16:creationId xmlns:a16="http://schemas.microsoft.com/office/drawing/2014/main" id="{880698FE-39DC-8A3A-8E30-3CDC60DFDD2A}"/>
              </a:ext>
            </a:extLst>
          </p:cNvPr>
          <p:cNvSpPr txBox="1"/>
          <p:nvPr/>
        </p:nvSpPr>
        <p:spPr>
          <a:xfrm>
            <a:off x="1706245" y="5801278"/>
            <a:ext cx="8356071" cy="584775"/>
          </a:xfrm>
          <a:prstGeom prst="rect">
            <a:avLst/>
          </a:prstGeom>
          <a:noFill/>
        </p:spPr>
        <p:txBody>
          <a:bodyPr wrap="square" rtlCol="0">
            <a:spAutoFit/>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ru-RU" sz="3200" i="1" dirty="0">
                <a:latin typeface="Book Antiqua" pitchFamily="18" charset="0"/>
              </a:rPr>
              <a:t>Рабочий стол первой </a:t>
            </a:r>
            <a:r>
              <a:rPr lang="ru-RU" sz="3200" i="1" dirty="0" err="1">
                <a:latin typeface="Book Antiqua" pitchFamily="18" charset="0"/>
              </a:rPr>
              <a:t>Mac</a:t>
            </a:r>
            <a:r>
              <a:rPr lang="ru-RU" sz="3200" i="1" dirty="0">
                <a:latin typeface="Book Antiqua" pitchFamily="18" charset="0"/>
              </a:rPr>
              <a:t> OS, 1984 год</a:t>
            </a:r>
          </a:p>
        </p:txBody>
      </p:sp>
    </p:spTree>
    <p:extLst>
      <p:ext uri="{BB962C8B-B14F-4D97-AF65-F5344CB8AC3E}">
        <p14:creationId xmlns:p14="http://schemas.microsoft.com/office/powerpoint/2010/main" val="3442706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C4432D-6C1F-9BBA-9FC6-7BF7887222C8}"/>
              </a:ext>
            </a:extLst>
          </p:cNvPr>
          <p:cNvSpPr>
            <a:spLocks noGrp="1"/>
          </p:cNvSpPr>
          <p:nvPr>
            <p:ph type="title"/>
          </p:nvPr>
        </p:nvSpPr>
        <p:spPr>
          <a:xfrm>
            <a:off x="454743" y="365125"/>
            <a:ext cx="10515600" cy="1325563"/>
          </a:xfrm>
        </p:spPr>
        <p:txBody>
          <a:bodyPr>
            <a:normAutofit/>
          </a:bodyPr>
          <a:lstStyle/>
          <a:p>
            <a:r>
              <a:rPr lang="ru-RU" altLang="ru-RU" sz="4400" b="1" dirty="0">
                <a:solidFill>
                  <a:srgbClr val="562B71"/>
                </a:solidFill>
              </a:rPr>
              <a:t>Первая версия</a:t>
            </a:r>
            <a:r>
              <a:rPr lang="en-US" altLang="ru-RU" sz="4400" b="1" dirty="0">
                <a:solidFill>
                  <a:srgbClr val="562B71"/>
                </a:solidFill>
              </a:rPr>
              <a:t> ОС Mac OS X</a:t>
            </a:r>
            <a:endParaRPr lang="ru-RU" dirty="0"/>
          </a:p>
        </p:txBody>
      </p:sp>
      <p:sp>
        <p:nvSpPr>
          <p:cNvPr id="3" name="Объект 2">
            <a:extLst>
              <a:ext uri="{FF2B5EF4-FFF2-40B4-BE49-F238E27FC236}">
                <a16:creationId xmlns:a16="http://schemas.microsoft.com/office/drawing/2014/main" id="{71F78129-6A10-6B1E-8728-E3D910BBB312}"/>
              </a:ext>
            </a:extLst>
          </p:cNvPr>
          <p:cNvSpPr>
            <a:spLocks noGrp="1"/>
          </p:cNvSpPr>
          <p:nvPr>
            <p:ph idx="1"/>
          </p:nvPr>
        </p:nvSpPr>
        <p:spPr>
          <a:xfrm>
            <a:off x="454743" y="1690688"/>
            <a:ext cx="5129981" cy="4351338"/>
          </a:xfrm>
        </p:spPr>
        <p:txBody>
          <a:bodyPr>
            <a:normAutofit fontScale="92500"/>
          </a:bodyPr>
          <a:lstStyle/>
          <a:p>
            <a:pPr marL="0" indent="0">
              <a:lnSpc>
                <a:spcPct val="100000"/>
              </a:lnSpc>
              <a:buNone/>
            </a:pPr>
            <a:r>
              <a:rPr lang="ru-RU" sz="2400" dirty="0">
                <a:solidFill>
                  <a:srgbClr val="000000"/>
                </a:solidFill>
                <a:ea typeface="Microsoft YaHei" panose="020B0503020204020204" pitchFamily="34" charset="-122"/>
              </a:rPr>
              <a:t>Первая версия Mac OS занимала всего 216 кб дискового пространства и работала даже при обычном копировании с одного компьютера на другой. Но такой продукт был совершенно не защищен от подделки, поэтому для того, чтоб сохранить свои доходы разработчики все дальнейшее время посвятили не только ее техническому усовершенствованию, расширению функциональности и стабильности, но и защите.</a:t>
            </a:r>
          </a:p>
        </p:txBody>
      </p:sp>
      <p:pic>
        <p:nvPicPr>
          <p:cNvPr id="6" name="Рисунок 5">
            <a:extLst>
              <a:ext uri="{FF2B5EF4-FFF2-40B4-BE49-F238E27FC236}">
                <a16:creationId xmlns:a16="http://schemas.microsoft.com/office/drawing/2014/main" id="{A3D61BD6-192E-C2E9-8B59-F9724023EC83}"/>
              </a:ext>
            </a:extLst>
          </p:cNvPr>
          <p:cNvPicPr>
            <a:picLocks noChangeAspect="1"/>
          </p:cNvPicPr>
          <p:nvPr/>
        </p:nvPicPr>
        <p:blipFill>
          <a:blip r:embed="rId2"/>
          <a:stretch>
            <a:fillRect/>
          </a:stretch>
        </p:blipFill>
        <p:spPr>
          <a:xfrm>
            <a:off x="5780568" y="2054942"/>
            <a:ext cx="5956689" cy="3431663"/>
          </a:xfrm>
          <a:prstGeom prst="rect">
            <a:avLst/>
          </a:prstGeom>
        </p:spPr>
      </p:pic>
    </p:spTree>
    <p:extLst>
      <p:ext uri="{BB962C8B-B14F-4D97-AF65-F5344CB8AC3E}">
        <p14:creationId xmlns:p14="http://schemas.microsoft.com/office/powerpoint/2010/main" val="1973950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A5235A8-D80C-1D37-745E-FB3CE5CE6826}"/>
              </a:ext>
            </a:extLst>
          </p:cNvPr>
          <p:cNvSpPr>
            <a:spLocks noGrp="1"/>
          </p:cNvSpPr>
          <p:nvPr>
            <p:ph type="title"/>
          </p:nvPr>
        </p:nvSpPr>
        <p:spPr>
          <a:xfrm>
            <a:off x="651387" y="377501"/>
            <a:ext cx="10515600" cy="1325563"/>
          </a:xfrm>
        </p:spPr>
        <p:txBody>
          <a:bodyPr/>
          <a:lstStyle/>
          <a:p>
            <a:r>
              <a:rPr lang="en-US" b="1" dirty="0">
                <a:solidFill>
                  <a:srgbClr val="562B71"/>
                </a:solidFill>
              </a:rPr>
              <a:t>MacOS X</a:t>
            </a:r>
            <a:endParaRPr lang="ru-RU" dirty="0"/>
          </a:p>
        </p:txBody>
      </p:sp>
      <p:sp>
        <p:nvSpPr>
          <p:cNvPr id="3" name="Объект 2">
            <a:extLst>
              <a:ext uri="{FF2B5EF4-FFF2-40B4-BE49-F238E27FC236}">
                <a16:creationId xmlns:a16="http://schemas.microsoft.com/office/drawing/2014/main" id="{8C6F9D84-4327-4249-525D-44D7C1F87C4E}"/>
              </a:ext>
            </a:extLst>
          </p:cNvPr>
          <p:cNvSpPr>
            <a:spLocks noGrp="1"/>
          </p:cNvSpPr>
          <p:nvPr>
            <p:ph idx="1"/>
          </p:nvPr>
        </p:nvSpPr>
        <p:spPr>
          <a:xfrm>
            <a:off x="651387" y="1894451"/>
            <a:ext cx="6172200" cy="4351338"/>
          </a:xfrm>
        </p:spPr>
        <p:txBody>
          <a:bodyPr>
            <a:normAutofit/>
          </a:bodyPr>
          <a:lstStyle/>
          <a:p>
            <a:pPr marL="0" indent="0">
              <a:buNone/>
            </a:pPr>
            <a:r>
              <a:rPr lang="ru-RU" dirty="0">
                <a:latin typeface="Book Antiqua" pitchFamily="18" charset="0"/>
              </a:rPr>
              <a:t>Теперь в Mac OS X используется все основные возможности операционной системы Unix. Это дало возможность в много раз повысить ее функциональность, защищенность и стабильность. </a:t>
            </a:r>
            <a:endParaRPr lang="ru-RU" dirty="0"/>
          </a:p>
        </p:txBody>
      </p:sp>
      <p:pic>
        <p:nvPicPr>
          <p:cNvPr id="6" name="Рисунок 5">
            <a:extLst>
              <a:ext uri="{FF2B5EF4-FFF2-40B4-BE49-F238E27FC236}">
                <a16:creationId xmlns:a16="http://schemas.microsoft.com/office/drawing/2014/main" id="{F20DCFDC-A8EA-D32E-8A19-9B80D14D2C80}"/>
              </a:ext>
            </a:extLst>
          </p:cNvPr>
          <p:cNvPicPr>
            <a:picLocks noChangeAspect="1"/>
          </p:cNvPicPr>
          <p:nvPr/>
        </p:nvPicPr>
        <p:blipFill>
          <a:blip r:embed="rId2"/>
          <a:stretch>
            <a:fillRect/>
          </a:stretch>
        </p:blipFill>
        <p:spPr>
          <a:xfrm>
            <a:off x="7894540" y="951519"/>
            <a:ext cx="3902178" cy="2688696"/>
          </a:xfrm>
          <a:prstGeom prst="rect">
            <a:avLst/>
          </a:prstGeom>
        </p:spPr>
      </p:pic>
      <p:pic>
        <p:nvPicPr>
          <p:cNvPr id="8" name="Рисунок 7">
            <a:extLst>
              <a:ext uri="{FF2B5EF4-FFF2-40B4-BE49-F238E27FC236}">
                <a16:creationId xmlns:a16="http://schemas.microsoft.com/office/drawing/2014/main" id="{C8190230-82BE-AABD-BFAA-2EAF99471B54}"/>
              </a:ext>
            </a:extLst>
          </p:cNvPr>
          <p:cNvPicPr>
            <a:picLocks noChangeAspect="1"/>
          </p:cNvPicPr>
          <p:nvPr/>
        </p:nvPicPr>
        <p:blipFill>
          <a:blip r:embed="rId3"/>
          <a:stretch>
            <a:fillRect/>
          </a:stretch>
        </p:blipFill>
        <p:spPr>
          <a:xfrm>
            <a:off x="6430296" y="3765320"/>
            <a:ext cx="3602145" cy="2283124"/>
          </a:xfrm>
          <a:prstGeom prst="rect">
            <a:avLst/>
          </a:prstGeom>
        </p:spPr>
      </p:pic>
    </p:spTree>
    <p:extLst>
      <p:ext uri="{BB962C8B-B14F-4D97-AF65-F5344CB8AC3E}">
        <p14:creationId xmlns:p14="http://schemas.microsoft.com/office/powerpoint/2010/main" val="1385191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266EBC34-51BE-4724-2BA2-C8F7B980D87A}"/>
              </a:ext>
            </a:extLst>
          </p:cNvPr>
          <p:cNvPicPr>
            <a:picLocks noChangeAspect="1" noChangeArrowheads="1"/>
          </p:cNvPicPr>
          <p:nvPr/>
        </p:nvPicPr>
        <p:blipFill>
          <a:blip r:embed="rId2"/>
          <a:srcRect/>
          <a:stretch>
            <a:fillRect/>
          </a:stretch>
        </p:blipFill>
        <p:spPr bwMode="auto">
          <a:xfrm>
            <a:off x="2657872" y="1299870"/>
            <a:ext cx="7724994" cy="48359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3" name="Объект 2">
            <a:extLst>
              <a:ext uri="{FF2B5EF4-FFF2-40B4-BE49-F238E27FC236}">
                <a16:creationId xmlns:a16="http://schemas.microsoft.com/office/drawing/2014/main" id="{9E4A22E9-052F-AF05-5EB1-6FDE1614573F}"/>
              </a:ext>
            </a:extLst>
          </p:cNvPr>
          <p:cNvSpPr>
            <a:spLocks noGrp="1"/>
          </p:cNvSpPr>
          <p:nvPr>
            <p:ph idx="1"/>
          </p:nvPr>
        </p:nvSpPr>
        <p:spPr>
          <a:xfrm>
            <a:off x="582561" y="390115"/>
            <a:ext cx="11324303" cy="4351338"/>
          </a:xfrm>
        </p:spPr>
        <p:txBody>
          <a:bodyPr>
            <a:normAutofit/>
          </a:bodyPr>
          <a:lstStyle/>
          <a:p>
            <a:pPr marL="0" indent="0" algn="ctr">
              <a:buNone/>
            </a:pPr>
            <a:r>
              <a:rPr lang="ru-RU" sz="1800" dirty="0">
                <a:latin typeface="Book Antiqua" pitchFamily="18" charset="0"/>
              </a:rPr>
              <a:t>На данный момент Mac OS X имеет собственный красивый, не перегруженный спецэффектами и приятный для глаз интерфейс Aqua. Немаловажным достоинством Mac OS X является ее безопасность при работе в интернете</a:t>
            </a:r>
            <a:r>
              <a:rPr lang="en-US" sz="1800" dirty="0">
                <a:latin typeface="Book Antiqua" pitchFamily="18" charset="0"/>
              </a:rPr>
              <a:t>.</a:t>
            </a:r>
            <a:endParaRPr lang="ru-RU" sz="1800" dirty="0">
              <a:latin typeface="Book Antiqua" pitchFamily="18" charset="0"/>
            </a:endParaRPr>
          </a:p>
          <a:p>
            <a:pPr algn="ctr"/>
            <a:endParaRPr lang="ru-RU" sz="2000" dirty="0"/>
          </a:p>
        </p:txBody>
      </p:sp>
      <p:sp>
        <p:nvSpPr>
          <p:cNvPr id="7" name="TextBox 4">
            <a:extLst>
              <a:ext uri="{FF2B5EF4-FFF2-40B4-BE49-F238E27FC236}">
                <a16:creationId xmlns:a16="http://schemas.microsoft.com/office/drawing/2014/main" id="{57782736-1DCE-DE48-65B4-B85B5B9A206E}"/>
              </a:ext>
            </a:extLst>
          </p:cNvPr>
          <p:cNvSpPr txBox="1"/>
          <p:nvPr/>
        </p:nvSpPr>
        <p:spPr>
          <a:xfrm>
            <a:off x="2234089" y="6283219"/>
            <a:ext cx="8572560" cy="461665"/>
          </a:xfrm>
          <a:prstGeom prst="rect">
            <a:avLst/>
          </a:prstGeom>
          <a:noFill/>
        </p:spPr>
        <p:txBody>
          <a:bodyPr wrap="square" rtlCol="0">
            <a:spAutoFit/>
          </a:bodyPr>
          <a:ls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ru-RU" sz="2400" i="1" dirty="0">
                <a:latin typeface="Book Antiqua" pitchFamily="18" charset="0"/>
              </a:rPr>
              <a:t>Интерфейс новой версии </a:t>
            </a:r>
            <a:r>
              <a:rPr lang="en-US" sz="2400" i="1" dirty="0">
                <a:latin typeface="Book Antiqua" pitchFamily="18" charset="0"/>
              </a:rPr>
              <a:t>Mac OS X Yosemite</a:t>
            </a:r>
            <a:endParaRPr lang="ru-RU" sz="2400" i="1" dirty="0">
              <a:latin typeface="Book Antiqua" pitchFamily="18" charset="0"/>
            </a:endParaRPr>
          </a:p>
        </p:txBody>
      </p:sp>
    </p:spTree>
    <p:extLst>
      <p:ext uri="{BB962C8B-B14F-4D97-AF65-F5344CB8AC3E}">
        <p14:creationId xmlns:p14="http://schemas.microsoft.com/office/powerpoint/2010/main" val="2661326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E12EEFC-E7C0-F086-48E7-E73433C0458D}"/>
              </a:ext>
            </a:extLst>
          </p:cNvPr>
          <p:cNvSpPr>
            <a:spLocks noGrp="1"/>
          </p:cNvSpPr>
          <p:nvPr>
            <p:ph type="title"/>
          </p:nvPr>
        </p:nvSpPr>
        <p:spPr/>
        <p:txBody>
          <a:bodyPr/>
          <a:lstStyle/>
          <a:p>
            <a:pPr algn="ctr"/>
            <a:r>
              <a:rPr lang="ru-RU" b="1" dirty="0">
                <a:solidFill>
                  <a:srgbClr val="562B71"/>
                </a:solidFill>
              </a:rPr>
              <a:t>Особенности </a:t>
            </a:r>
            <a:r>
              <a:rPr lang="en-US" b="1" dirty="0">
                <a:solidFill>
                  <a:srgbClr val="562B71"/>
                </a:solidFill>
              </a:rPr>
              <a:t>MacOS</a:t>
            </a:r>
            <a:r>
              <a:rPr lang="ru-RU" b="1" dirty="0">
                <a:solidFill>
                  <a:srgbClr val="562B71"/>
                </a:solidFill>
              </a:rPr>
              <a:t> для программиста</a:t>
            </a:r>
            <a:br>
              <a:rPr lang="en-US" b="1" dirty="0">
                <a:solidFill>
                  <a:srgbClr val="562B71"/>
                </a:solidFill>
              </a:rPr>
            </a:br>
            <a:r>
              <a:rPr lang="ru-RU" b="1" dirty="0">
                <a:solidFill>
                  <a:srgbClr val="562B71"/>
                </a:solidFill>
              </a:rPr>
              <a:t>Unix-подобная ОС</a:t>
            </a:r>
          </a:p>
        </p:txBody>
      </p:sp>
      <p:pic>
        <p:nvPicPr>
          <p:cNvPr id="5" name="Рисунок 4">
            <a:extLst>
              <a:ext uri="{FF2B5EF4-FFF2-40B4-BE49-F238E27FC236}">
                <a16:creationId xmlns:a16="http://schemas.microsoft.com/office/drawing/2014/main" id="{44D46A29-4BF3-2B29-F5FC-BF536274394A}"/>
              </a:ext>
            </a:extLst>
          </p:cNvPr>
          <p:cNvPicPr>
            <a:picLocks noChangeAspect="1"/>
          </p:cNvPicPr>
          <p:nvPr/>
        </p:nvPicPr>
        <p:blipFill>
          <a:blip r:embed="rId2"/>
          <a:stretch>
            <a:fillRect/>
          </a:stretch>
        </p:blipFill>
        <p:spPr>
          <a:xfrm>
            <a:off x="1807291" y="1759514"/>
            <a:ext cx="8577417" cy="4901381"/>
          </a:xfrm>
          <a:prstGeom prst="rect">
            <a:avLst/>
          </a:prstGeom>
        </p:spPr>
      </p:pic>
    </p:spTree>
    <p:extLst>
      <p:ext uri="{BB962C8B-B14F-4D97-AF65-F5344CB8AC3E}">
        <p14:creationId xmlns:p14="http://schemas.microsoft.com/office/powerpoint/2010/main" val="3334039006"/>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514</Words>
  <Application>Microsoft Office PowerPoint</Application>
  <PresentationFormat>Широкоэкранный</PresentationFormat>
  <Paragraphs>28</Paragraphs>
  <Slides>16</Slides>
  <Notes>1</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16</vt:i4>
      </vt:variant>
    </vt:vector>
  </HeadingPairs>
  <TitlesOfParts>
    <vt:vector size="25" baseType="lpstr">
      <vt:lpstr>Arial</vt:lpstr>
      <vt:lpstr>Book Antiqua</vt:lpstr>
      <vt:lpstr>Calibri</vt:lpstr>
      <vt:lpstr>Calibri Light</vt:lpstr>
      <vt:lpstr>Segoe UI</vt:lpstr>
      <vt:lpstr>Tw Cen MT</vt:lpstr>
      <vt:lpstr>Verdana</vt:lpstr>
      <vt:lpstr>Wingdings 3</vt:lpstr>
      <vt:lpstr>Тема Office</vt:lpstr>
      <vt:lpstr>Операционная система MacOS</vt:lpstr>
      <vt:lpstr>Macintosh Operating System</vt:lpstr>
      <vt:lpstr> По данным компании Net Applications, в июле 2022 года рыночная доля составляла: </vt:lpstr>
      <vt:lpstr>История ОС Mac OS</vt:lpstr>
      <vt:lpstr>Презентация PowerPoint</vt:lpstr>
      <vt:lpstr>Первая версия ОС Mac OS X</vt:lpstr>
      <vt:lpstr>MacOS X</vt:lpstr>
      <vt:lpstr>Презентация PowerPoint</vt:lpstr>
      <vt:lpstr>Особенности MacOS для программиста Unix-подобная ОС</vt:lpstr>
      <vt:lpstr>Xcode и Swift</vt:lpstr>
      <vt:lpstr>Установка и обновление программ через AppStore и Homebrew</vt:lpstr>
      <vt:lpstr>Ограниченная совместимость с аппаратным обеспечением</vt:lpstr>
      <vt:lpstr>Плюсы и минусы ОС Mac OS</vt:lpstr>
      <vt:lpstr>Плюсы и минусы ОС Mac OS</vt:lpstr>
      <vt:lpstr>Плюсы и минусы ОС Mac OS</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Операционная система MacOS</dc:title>
  <dc:creator>Вакуленчик Владислав</dc:creator>
  <cp:lastModifiedBy>Вакуленчик Владислав</cp:lastModifiedBy>
  <cp:revision>77</cp:revision>
  <dcterms:created xsi:type="dcterms:W3CDTF">2023-12-03T15:56:47Z</dcterms:created>
  <dcterms:modified xsi:type="dcterms:W3CDTF">2023-12-03T17:12:08Z</dcterms:modified>
</cp:coreProperties>
</file>

<file path=docProps/thumbnail.jpeg>
</file>